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12" r:id="rId3"/>
    <p:sldId id="453" r:id="rId4"/>
    <p:sldId id="454" r:id="rId5"/>
    <p:sldId id="456" r:id="rId6"/>
    <p:sldId id="447" r:id="rId7"/>
    <p:sldId id="374" r:id="rId8"/>
    <p:sldId id="429" r:id="rId9"/>
    <p:sldId id="435" r:id="rId10"/>
    <p:sldId id="427" r:id="rId11"/>
    <p:sldId id="436" r:id="rId12"/>
    <p:sldId id="455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3300"/>
    <a:srgbClr val="99FF99"/>
    <a:srgbClr val="00CC66"/>
    <a:srgbClr val="D9D9D9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0485" autoAdjust="0"/>
  </p:normalViewPr>
  <p:slideViewPr>
    <p:cSldViewPr>
      <p:cViewPr varScale="1">
        <p:scale>
          <a:sx n="59" d="100"/>
          <a:sy n="59" d="100"/>
        </p:scale>
        <p:origin x="4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Y-Data\AVEHANEN\anna_lintunen\FCoE\FCoE_14-20\Reporting\Julkaisuhistoria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kback\AppData\Local\Temp\Analytics%20Kaikki%20verkkosivuston%20tiedot%20Audience%20Overview%2020140101-201704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All publications</c:v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30</c:v>
                </c:pt>
                <c:pt idx="3">
                  <c:v>60</c:v>
                </c:pt>
                <c:pt idx="4">
                  <c:v>100</c:v>
                </c:pt>
                <c:pt idx="5">
                  <c:v>150</c:v>
                </c:pt>
                <c:pt idx="6">
                  <c:v>209</c:v>
                </c:pt>
                <c:pt idx="7">
                  <c:v>302</c:v>
                </c:pt>
                <c:pt idx="8">
                  <c:v>402</c:v>
                </c:pt>
                <c:pt idx="9">
                  <c:v>506</c:v>
                </c:pt>
                <c:pt idx="10">
                  <c:v>601</c:v>
                </c:pt>
                <c:pt idx="11">
                  <c:v>755</c:v>
                </c:pt>
                <c:pt idx="12">
                  <c:v>914</c:v>
                </c:pt>
                <c:pt idx="13">
                  <c:v>1094</c:v>
                </c:pt>
                <c:pt idx="14">
                  <c:v>1284</c:v>
                </c:pt>
                <c:pt idx="15">
                  <c:v>1423</c:v>
                </c:pt>
                <c:pt idx="16">
                  <c:v>1543</c:v>
                </c:pt>
                <c:pt idx="17">
                  <c:v>1728</c:v>
                </c:pt>
                <c:pt idx="18">
                  <c:v>1952</c:v>
                </c:pt>
                <c:pt idx="19">
                  <c:v>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C-460C-B0EA-E91411E35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19448"/>
        <c:axId val="220897856"/>
      </c:barChart>
      <c:catAx>
        <c:axId val="18621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B05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0897856"/>
        <c:crosses val="autoZero"/>
        <c:auto val="1"/>
        <c:lblAlgn val="ctr"/>
        <c:lblOffset val="100"/>
        <c:noMultiLvlLbl val="0"/>
      </c:catAx>
      <c:valAx>
        <c:axId val="220897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Cumulative number of peer-rev. articles</a:t>
                </a:r>
              </a:p>
            </c:rich>
          </c:tx>
          <c:layout>
            <c:manualLayout>
              <c:xMode val="edge"/>
              <c:yMode val="edge"/>
              <c:x val="7.5117348676988303E-3"/>
              <c:y val="7.53546952464275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621944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Visits to Carbon tree website since Jan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Kaikki verkkosivuston tiedot Audience Overview 20140101-20170423.xlsx]Dataset1'!$A$1</c:f>
              <c:strCache>
                <c:ptCount val="1"/>
                <c:pt idx="0">
                  <c:v>Month Index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'[Analytics Kaikki verkkosivuston tiedot Audience Overview 20140101-20170423.xlsx]Dataset1'!$A$2:$A$42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1-413E-AAA4-56DC89C2C951}"/>
            </c:ext>
          </c:extLst>
        </c:ser>
        <c:ser>
          <c:idx val="1"/>
          <c:order val="1"/>
          <c:tx>
            <c:strRef>
              <c:f>'[Analytics Kaikki verkkosivuston tiedot Audience Overview 20140101-20170423.xlsx]Dataset1'!$B$1</c:f>
              <c:strCache>
                <c:ptCount val="1"/>
                <c:pt idx="0">
                  <c:v>Sessions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'[Analytics Kaikki verkkosivuston tiedot Audience Overview 20140101-20170423.xlsx]Dataset1'!$B$2:$B$42</c:f>
              <c:numCache>
                <c:formatCode>General</c:formatCode>
                <c:ptCount val="41"/>
                <c:pt idx="0">
                  <c:v>577</c:v>
                </c:pt>
                <c:pt idx="1">
                  <c:v>491</c:v>
                </c:pt>
                <c:pt idx="2">
                  <c:v>629</c:v>
                </c:pt>
                <c:pt idx="3">
                  <c:v>566</c:v>
                </c:pt>
                <c:pt idx="4">
                  <c:v>635</c:v>
                </c:pt>
                <c:pt idx="5">
                  <c:v>566</c:v>
                </c:pt>
                <c:pt idx="6">
                  <c:v>349</c:v>
                </c:pt>
                <c:pt idx="7">
                  <c:v>576</c:v>
                </c:pt>
                <c:pt idx="8">
                  <c:v>936</c:v>
                </c:pt>
                <c:pt idx="9">
                  <c:v>935</c:v>
                </c:pt>
                <c:pt idx="10">
                  <c:v>1134</c:v>
                </c:pt>
                <c:pt idx="11">
                  <c:v>889</c:v>
                </c:pt>
                <c:pt idx="12">
                  <c:v>1005</c:v>
                </c:pt>
                <c:pt idx="13">
                  <c:v>946</c:v>
                </c:pt>
                <c:pt idx="14">
                  <c:v>1253</c:v>
                </c:pt>
                <c:pt idx="15">
                  <c:v>1188</c:v>
                </c:pt>
                <c:pt idx="16">
                  <c:v>1368</c:v>
                </c:pt>
                <c:pt idx="17">
                  <c:v>718</c:v>
                </c:pt>
                <c:pt idx="18">
                  <c:v>615</c:v>
                </c:pt>
                <c:pt idx="19">
                  <c:v>889</c:v>
                </c:pt>
                <c:pt idx="20">
                  <c:v>1560</c:v>
                </c:pt>
                <c:pt idx="21">
                  <c:v>1825</c:v>
                </c:pt>
                <c:pt idx="22">
                  <c:v>1617</c:v>
                </c:pt>
                <c:pt idx="23">
                  <c:v>1009</c:v>
                </c:pt>
                <c:pt idx="24">
                  <c:v>1328</c:v>
                </c:pt>
                <c:pt idx="25">
                  <c:v>1382</c:v>
                </c:pt>
                <c:pt idx="26">
                  <c:v>1775</c:v>
                </c:pt>
                <c:pt idx="27">
                  <c:v>1631</c:v>
                </c:pt>
                <c:pt idx="28">
                  <c:v>1261</c:v>
                </c:pt>
                <c:pt idx="29">
                  <c:v>865</c:v>
                </c:pt>
                <c:pt idx="30">
                  <c:v>773</c:v>
                </c:pt>
                <c:pt idx="31">
                  <c:v>1462</c:v>
                </c:pt>
                <c:pt idx="32">
                  <c:v>2256</c:v>
                </c:pt>
                <c:pt idx="33">
                  <c:v>2377</c:v>
                </c:pt>
                <c:pt idx="34">
                  <c:v>2568</c:v>
                </c:pt>
                <c:pt idx="35">
                  <c:v>1510</c:v>
                </c:pt>
                <c:pt idx="36">
                  <c:v>1970</c:v>
                </c:pt>
                <c:pt idx="37">
                  <c:v>1950</c:v>
                </c:pt>
                <c:pt idx="38">
                  <c:v>2168</c:v>
                </c:pt>
                <c:pt idx="39">
                  <c:v>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1-413E-AAA4-56DC89C2C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294824"/>
        <c:axId val="365292528"/>
      </c:barChart>
      <c:catAx>
        <c:axId val="365294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5292528"/>
        <c:crosses val="autoZero"/>
        <c:auto val="1"/>
        <c:lblAlgn val="ctr"/>
        <c:lblOffset val="100"/>
        <c:noMultiLvlLbl val="0"/>
      </c:catAx>
      <c:valAx>
        <c:axId val="36529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529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C2E1C-6AA2-4676-8E1A-E2ED454F57C5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EE173A5-0E9E-46E4-B8A9-F76AF9ECBA7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F2C364F-9000-4636-815D-BF0163E0EA1D}" type="parTrans" cxnId="{2DB0ED5E-CBCC-426B-9158-DB5506C5666A}">
      <dgm:prSet/>
      <dgm:spPr/>
      <dgm:t>
        <a:bodyPr/>
        <a:lstStyle/>
        <a:p>
          <a:endParaRPr lang="en-GB"/>
        </a:p>
      </dgm:t>
    </dgm:pt>
    <dgm:pt modelId="{19CE6A9E-5DE1-41E1-AE02-6228277931EE}" type="sibTrans" cxnId="{2DB0ED5E-CBCC-426B-9158-DB5506C5666A}">
      <dgm:prSet/>
      <dgm:spPr/>
      <dgm:t>
        <a:bodyPr/>
        <a:lstStyle/>
        <a:p>
          <a:endParaRPr lang="en-GB"/>
        </a:p>
      </dgm:t>
    </dgm:pt>
    <dgm:pt modelId="{C10C2FA8-7A82-4E8A-89D7-468443E7C040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DBD3A9F-8964-4CFE-8941-01357CFE2CD7}" type="parTrans" cxnId="{083C3973-17C5-4FCA-9335-10A8CF613DCE}">
      <dgm:prSet/>
      <dgm:spPr/>
      <dgm:t>
        <a:bodyPr/>
        <a:lstStyle/>
        <a:p>
          <a:endParaRPr lang="en-GB"/>
        </a:p>
      </dgm:t>
    </dgm:pt>
    <dgm:pt modelId="{C6B72306-3586-43CA-9809-6595EE4D6301}" type="sibTrans" cxnId="{083C3973-17C5-4FCA-9335-10A8CF613DCE}">
      <dgm:prSet/>
      <dgm:spPr/>
      <dgm:t>
        <a:bodyPr/>
        <a:lstStyle/>
        <a:p>
          <a:endParaRPr lang="en-GB"/>
        </a:p>
      </dgm:t>
    </dgm:pt>
    <dgm:pt modelId="{A042739F-3D1A-458D-A1FE-631F59A0EDCF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EC28A34F-B3D0-4DCD-964D-0E566EE183F0}" type="parTrans" cxnId="{A8AA7497-6D99-479F-AAC4-CFB94D919E56}">
      <dgm:prSet/>
      <dgm:spPr/>
      <dgm:t>
        <a:bodyPr/>
        <a:lstStyle/>
        <a:p>
          <a:endParaRPr lang="en-GB"/>
        </a:p>
      </dgm:t>
    </dgm:pt>
    <dgm:pt modelId="{294494E0-95F2-4CF2-8059-5A4FFA102BF5}" type="sibTrans" cxnId="{A8AA7497-6D99-479F-AAC4-CFB94D919E56}">
      <dgm:prSet/>
      <dgm:spPr/>
      <dgm:t>
        <a:bodyPr/>
        <a:lstStyle/>
        <a:p>
          <a:endParaRPr lang="en-GB"/>
        </a:p>
      </dgm:t>
    </dgm:pt>
    <dgm:pt modelId="{AE0CA428-E3B0-4B15-A9CA-C29791BBA913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91D6113-0E2F-4573-A424-E39DFE73E65D}" type="parTrans" cxnId="{75CAE459-32C7-4BFE-98B1-1D6887BEB57E}">
      <dgm:prSet/>
      <dgm:spPr/>
      <dgm:t>
        <a:bodyPr/>
        <a:lstStyle/>
        <a:p>
          <a:endParaRPr lang="en-GB"/>
        </a:p>
      </dgm:t>
    </dgm:pt>
    <dgm:pt modelId="{D04F0438-7EE0-4190-BFE5-D83218E5B6BA}" type="sibTrans" cxnId="{75CAE459-32C7-4BFE-98B1-1D6887BEB57E}">
      <dgm:prSet/>
      <dgm:spPr/>
      <dgm:t>
        <a:bodyPr/>
        <a:lstStyle/>
        <a:p>
          <a:endParaRPr lang="en-GB"/>
        </a:p>
      </dgm:t>
    </dgm:pt>
    <dgm:pt modelId="{744E35CF-319D-4CA4-94DF-88EC88B9E66F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530E9148-B6D0-4339-8D22-F730F6288D10}" type="parTrans" cxnId="{E4E2EEDE-DB21-41F9-BAB7-D671BFFE419E}">
      <dgm:prSet/>
      <dgm:spPr/>
      <dgm:t>
        <a:bodyPr/>
        <a:lstStyle/>
        <a:p>
          <a:endParaRPr lang="en-GB"/>
        </a:p>
      </dgm:t>
    </dgm:pt>
    <dgm:pt modelId="{5FEBC61E-65DC-43CC-8C2E-E6CA6509F67B}" type="sibTrans" cxnId="{E4E2EEDE-DB21-41F9-BAB7-D671BFFE419E}">
      <dgm:prSet/>
      <dgm:spPr/>
      <dgm:t>
        <a:bodyPr/>
        <a:lstStyle/>
        <a:p>
          <a:endParaRPr lang="en-GB"/>
        </a:p>
      </dgm:t>
    </dgm:pt>
    <dgm:pt modelId="{79623703-899B-4530-82B3-1E818B7877DE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6DD2E8F1-21A1-4771-A4B9-BCBD5A327F08}" type="parTrans" cxnId="{7C80CBC9-2565-4AAB-A10C-8C90CDD8DF4F}">
      <dgm:prSet/>
      <dgm:spPr/>
      <dgm:t>
        <a:bodyPr/>
        <a:lstStyle/>
        <a:p>
          <a:endParaRPr lang="en-GB"/>
        </a:p>
      </dgm:t>
    </dgm:pt>
    <dgm:pt modelId="{26C1833B-EFC5-401F-86A5-028339D75AD4}" type="sibTrans" cxnId="{7C80CBC9-2565-4AAB-A10C-8C90CDD8DF4F}">
      <dgm:prSet/>
      <dgm:spPr/>
      <dgm:t>
        <a:bodyPr/>
        <a:lstStyle/>
        <a:p>
          <a:endParaRPr lang="en-GB"/>
        </a:p>
      </dgm:t>
    </dgm:pt>
    <dgm:pt modelId="{654EAA47-C340-494E-B27C-C9DEF7236E18}" type="pres">
      <dgm:prSet presAssocID="{B5BC2E1C-6AA2-4676-8E1A-E2ED454F57C5}" presName="compositeShape" presStyleCnt="0">
        <dgm:presLayoutVars>
          <dgm:chMax val="7"/>
          <dgm:dir/>
          <dgm:resizeHandles val="exact"/>
        </dgm:presLayoutVars>
      </dgm:prSet>
      <dgm:spPr/>
    </dgm:pt>
    <dgm:pt modelId="{DA9D2C0A-73CF-489F-A63B-118BAC4AE890}" type="pres">
      <dgm:prSet presAssocID="{B5BC2E1C-6AA2-4676-8E1A-E2ED454F57C5}" presName="wedge1" presStyleLbl="node1" presStyleIdx="0" presStyleCnt="6" custLinFactNeighborX="-5268" custLinFactNeighborY="2713"/>
      <dgm:spPr/>
      <dgm:t>
        <a:bodyPr/>
        <a:lstStyle/>
        <a:p>
          <a:endParaRPr lang="en-GB"/>
        </a:p>
      </dgm:t>
    </dgm:pt>
    <dgm:pt modelId="{BCA6C308-9972-4516-8B7E-2A9F8A03EF83}" type="pres">
      <dgm:prSet presAssocID="{B5BC2E1C-6AA2-4676-8E1A-E2ED454F57C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37D9-A4A2-4073-9B9F-EA2B1BA4F6A5}" type="pres">
      <dgm:prSet presAssocID="{B5BC2E1C-6AA2-4676-8E1A-E2ED454F57C5}" presName="wedge2" presStyleLbl="node1" presStyleIdx="1" presStyleCnt="6"/>
      <dgm:spPr/>
      <dgm:t>
        <a:bodyPr/>
        <a:lstStyle/>
        <a:p>
          <a:endParaRPr lang="en-GB"/>
        </a:p>
      </dgm:t>
    </dgm:pt>
    <dgm:pt modelId="{E28AEC42-C3B5-4B7A-A050-0A15DC42FB00}" type="pres">
      <dgm:prSet presAssocID="{B5BC2E1C-6AA2-4676-8E1A-E2ED454F57C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5E217-4BD4-4801-B0F6-C8673EBFB271}" type="pres">
      <dgm:prSet presAssocID="{B5BC2E1C-6AA2-4676-8E1A-E2ED454F57C5}" presName="wedge3" presStyleLbl="node1" presStyleIdx="2" presStyleCnt="6"/>
      <dgm:spPr/>
      <dgm:t>
        <a:bodyPr/>
        <a:lstStyle/>
        <a:p>
          <a:endParaRPr lang="en-GB"/>
        </a:p>
      </dgm:t>
    </dgm:pt>
    <dgm:pt modelId="{8F1FF6BA-3714-4853-9E69-B575A901008A}" type="pres">
      <dgm:prSet presAssocID="{B5BC2E1C-6AA2-4676-8E1A-E2ED454F57C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1EAFA-763E-46C0-8288-8DD3C7692C27}" type="pres">
      <dgm:prSet presAssocID="{B5BC2E1C-6AA2-4676-8E1A-E2ED454F57C5}" presName="wedge4" presStyleLbl="node1" presStyleIdx="3" presStyleCnt="6"/>
      <dgm:spPr/>
      <dgm:t>
        <a:bodyPr/>
        <a:lstStyle/>
        <a:p>
          <a:endParaRPr lang="en-GB"/>
        </a:p>
      </dgm:t>
    </dgm:pt>
    <dgm:pt modelId="{77AA8535-FA21-48B8-A3BD-7A656A4F988A}" type="pres">
      <dgm:prSet presAssocID="{B5BC2E1C-6AA2-4676-8E1A-E2ED454F57C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10AF1-3B32-439C-8945-64F64E59243D}" type="pres">
      <dgm:prSet presAssocID="{B5BC2E1C-6AA2-4676-8E1A-E2ED454F57C5}" presName="wedge5" presStyleLbl="node1" presStyleIdx="4" presStyleCnt="6"/>
      <dgm:spPr/>
      <dgm:t>
        <a:bodyPr/>
        <a:lstStyle/>
        <a:p>
          <a:endParaRPr lang="en-GB"/>
        </a:p>
      </dgm:t>
    </dgm:pt>
    <dgm:pt modelId="{40B49979-34F6-4037-BF2B-8C8C149BFF5A}" type="pres">
      <dgm:prSet presAssocID="{B5BC2E1C-6AA2-4676-8E1A-E2ED454F57C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360896-0E4A-42D7-B2DB-27C11FC27DFC}" type="pres">
      <dgm:prSet presAssocID="{B5BC2E1C-6AA2-4676-8E1A-E2ED454F57C5}" presName="wedge6" presStyleLbl="node1" presStyleIdx="5" presStyleCnt="6"/>
      <dgm:spPr/>
      <dgm:t>
        <a:bodyPr/>
        <a:lstStyle/>
        <a:p>
          <a:endParaRPr lang="en-GB"/>
        </a:p>
      </dgm:t>
    </dgm:pt>
    <dgm:pt modelId="{CA61F361-677B-49C7-8584-1C2710DED6D1}" type="pres">
      <dgm:prSet presAssocID="{B5BC2E1C-6AA2-4676-8E1A-E2ED454F57C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7A374B-AC04-4FA8-8743-7897C2FCC3D4}" type="presOf" srcId="{744E35CF-319D-4CA4-94DF-88EC88B9E66F}" destId="{77AA8535-FA21-48B8-A3BD-7A656A4F988A}" srcOrd="1" destOrd="0" presId="urn:microsoft.com/office/officeart/2005/8/layout/chart3"/>
    <dgm:cxn modelId="{7C80CBC9-2565-4AAB-A10C-8C90CDD8DF4F}" srcId="{B5BC2E1C-6AA2-4676-8E1A-E2ED454F57C5}" destId="{79623703-899B-4530-82B3-1E818B7877DE}" srcOrd="4" destOrd="0" parTransId="{6DD2E8F1-21A1-4771-A4B9-BCBD5A327F08}" sibTransId="{26C1833B-EFC5-401F-86A5-028339D75AD4}"/>
    <dgm:cxn modelId="{0DBBF79B-97DC-4668-9528-41A519DD004A}" type="presOf" srcId="{A042739F-3D1A-458D-A1FE-631F59A0EDCF}" destId="{61360896-0E4A-42D7-B2DB-27C11FC27DFC}" srcOrd="0" destOrd="0" presId="urn:microsoft.com/office/officeart/2005/8/layout/chart3"/>
    <dgm:cxn modelId="{76C198DF-BEA9-4457-9F37-5FF22A9D7F8E}" type="presOf" srcId="{B5BC2E1C-6AA2-4676-8E1A-E2ED454F57C5}" destId="{654EAA47-C340-494E-B27C-C9DEF7236E18}" srcOrd="0" destOrd="0" presId="urn:microsoft.com/office/officeart/2005/8/layout/chart3"/>
    <dgm:cxn modelId="{083C3973-17C5-4FCA-9335-10A8CF613DCE}" srcId="{B5BC2E1C-6AA2-4676-8E1A-E2ED454F57C5}" destId="{C10C2FA8-7A82-4E8A-89D7-468443E7C040}" srcOrd="1" destOrd="0" parTransId="{3DBD3A9F-8964-4CFE-8941-01357CFE2CD7}" sibTransId="{C6B72306-3586-43CA-9809-6595EE4D6301}"/>
    <dgm:cxn modelId="{2DB0ED5E-CBCC-426B-9158-DB5506C5666A}" srcId="{B5BC2E1C-6AA2-4676-8E1A-E2ED454F57C5}" destId="{FEE173A5-0E9E-46E4-B8A9-F76AF9ECBA76}" srcOrd="0" destOrd="0" parTransId="{1F2C364F-9000-4636-815D-BF0163E0EA1D}" sibTransId="{19CE6A9E-5DE1-41E1-AE02-6228277931EE}"/>
    <dgm:cxn modelId="{B1B87DCF-62A6-4C43-82FC-B7E5CD994A38}" type="presOf" srcId="{C10C2FA8-7A82-4E8A-89D7-468443E7C040}" destId="{E28AEC42-C3B5-4B7A-A050-0A15DC42FB00}" srcOrd="1" destOrd="0" presId="urn:microsoft.com/office/officeart/2005/8/layout/chart3"/>
    <dgm:cxn modelId="{A5FAEE78-E391-4E93-BB72-11A59718C382}" type="presOf" srcId="{FEE173A5-0E9E-46E4-B8A9-F76AF9ECBA76}" destId="{BCA6C308-9972-4516-8B7E-2A9F8A03EF83}" srcOrd="1" destOrd="0" presId="urn:microsoft.com/office/officeart/2005/8/layout/chart3"/>
    <dgm:cxn modelId="{D994DF38-727D-46FB-91EC-E0F02B23D6E1}" type="presOf" srcId="{A042739F-3D1A-458D-A1FE-631F59A0EDCF}" destId="{CA61F361-677B-49C7-8584-1C2710DED6D1}" srcOrd="1" destOrd="0" presId="urn:microsoft.com/office/officeart/2005/8/layout/chart3"/>
    <dgm:cxn modelId="{2D892574-FC0A-4374-941C-3292DCC69247}" type="presOf" srcId="{AE0CA428-E3B0-4B15-A9CA-C29791BBA913}" destId="{CFE5E217-4BD4-4801-B0F6-C8673EBFB271}" srcOrd="0" destOrd="0" presId="urn:microsoft.com/office/officeart/2005/8/layout/chart3"/>
    <dgm:cxn modelId="{75CAE459-32C7-4BFE-98B1-1D6887BEB57E}" srcId="{B5BC2E1C-6AA2-4676-8E1A-E2ED454F57C5}" destId="{AE0CA428-E3B0-4B15-A9CA-C29791BBA913}" srcOrd="2" destOrd="0" parTransId="{391D6113-0E2F-4573-A424-E39DFE73E65D}" sibTransId="{D04F0438-7EE0-4190-BFE5-D83218E5B6BA}"/>
    <dgm:cxn modelId="{1CC0957A-6BAA-4567-832A-0C138B2EA8B9}" type="presOf" srcId="{79623703-899B-4530-82B3-1E818B7877DE}" destId="{69F10AF1-3B32-439C-8945-64F64E59243D}" srcOrd="0" destOrd="0" presId="urn:microsoft.com/office/officeart/2005/8/layout/chart3"/>
    <dgm:cxn modelId="{A8AA7497-6D99-479F-AAC4-CFB94D919E56}" srcId="{B5BC2E1C-6AA2-4676-8E1A-E2ED454F57C5}" destId="{A042739F-3D1A-458D-A1FE-631F59A0EDCF}" srcOrd="5" destOrd="0" parTransId="{EC28A34F-B3D0-4DCD-964D-0E566EE183F0}" sibTransId="{294494E0-95F2-4CF2-8059-5A4FFA102BF5}"/>
    <dgm:cxn modelId="{719E6EDC-57D7-4BD5-8183-A8CF10E767EE}" type="presOf" srcId="{79623703-899B-4530-82B3-1E818B7877DE}" destId="{40B49979-34F6-4037-BF2B-8C8C149BFF5A}" srcOrd="1" destOrd="0" presId="urn:microsoft.com/office/officeart/2005/8/layout/chart3"/>
    <dgm:cxn modelId="{5CAADA87-6B91-4456-AD8B-7584E79A86E0}" type="presOf" srcId="{C10C2FA8-7A82-4E8A-89D7-468443E7C040}" destId="{87F637D9-A4A2-4073-9B9F-EA2B1BA4F6A5}" srcOrd="0" destOrd="0" presId="urn:microsoft.com/office/officeart/2005/8/layout/chart3"/>
    <dgm:cxn modelId="{E4E2EEDE-DB21-41F9-BAB7-D671BFFE419E}" srcId="{B5BC2E1C-6AA2-4676-8E1A-E2ED454F57C5}" destId="{744E35CF-319D-4CA4-94DF-88EC88B9E66F}" srcOrd="3" destOrd="0" parTransId="{530E9148-B6D0-4339-8D22-F730F6288D10}" sibTransId="{5FEBC61E-65DC-43CC-8C2E-E6CA6509F67B}"/>
    <dgm:cxn modelId="{089B7287-4B3D-45A2-91F5-8C8AF0A7DA22}" type="presOf" srcId="{AE0CA428-E3B0-4B15-A9CA-C29791BBA913}" destId="{8F1FF6BA-3714-4853-9E69-B575A901008A}" srcOrd="1" destOrd="0" presId="urn:microsoft.com/office/officeart/2005/8/layout/chart3"/>
    <dgm:cxn modelId="{517FC0AF-29B8-4D3D-9EDC-8396A0ED99D4}" type="presOf" srcId="{744E35CF-319D-4CA4-94DF-88EC88B9E66F}" destId="{B2B1EAFA-763E-46C0-8288-8DD3C7692C27}" srcOrd="0" destOrd="0" presId="urn:microsoft.com/office/officeart/2005/8/layout/chart3"/>
    <dgm:cxn modelId="{6D73FC61-05E9-4632-9287-94F51A59FDFC}" type="presOf" srcId="{FEE173A5-0E9E-46E4-B8A9-F76AF9ECBA76}" destId="{DA9D2C0A-73CF-489F-A63B-118BAC4AE890}" srcOrd="0" destOrd="0" presId="urn:microsoft.com/office/officeart/2005/8/layout/chart3"/>
    <dgm:cxn modelId="{8ECF15F0-23DF-44E9-B40F-5B61E2343AEE}" type="presParOf" srcId="{654EAA47-C340-494E-B27C-C9DEF7236E18}" destId="{DA9D2C0A-73CF-489F-A63B-118BAC4AE890}" srcOrd="0" destOrd="0" presId="urn:microsoft.com/office/officeart/2005/8/layout/chart3"/>
    <dgm:cxn modelId="{27D30221-58B6-4E67-BC10-E3DB6C4740D3}" type="presParOf" srcId="{654EAA47-C340-494E-B27C-C9DEF7236E18}" destId="{BCA6C308-9972-4516-8B7E-2A9F8A03EF83}" srcOrd="1" destOrd="0" presId="urn:microsoft.com/office/officeart/2005/8/layout/chart3"/>
    <dgm:cxn modelId="{E9A4F180-D5C8-4FCF-98E3-715A18DAC3DA}" type="presParOf" srcId="{654EAA47-C340-494E-B27C-C9DEF7236E18}" destId="{87F637D9-A4A2-4073-9B9F-EA2B1BA4F6A5}" srcOrd="2" destOrd="0" presId="urn:microsoft.com/office/officeart/2005/8/layout/chart3"/>
    <dgm:cxn modelId="{C8844F67-B266-4AAB-9206-B41F0C4C436A}" type="presParOf" srcId="{654EAA47-C340-494E-B27C-C9DEF7236E18}" destId="{E28AEC42-C3B5-4B7A-A050-0A15DC42FB00}" srcOrd="3" destOrd="0" presId="urn:microsoft.com/office/officeart/2005/8/layout/chart3"/>
    <dgm:cxn modelId="{296F8ABE-7276-4F2E-8FD6-71E45A481C10}" type="presParOf" srcId="{654EAA47-C340-494E-B27C-C9DEF7236E18}" destId="{CFE5E217-4BD4-4801-B0F6-C8673EBFB271}" srcOrd="4" destOrd="0" presId="urn:microsoft.com/office/officeart/2005/8/layout/chart3"/>
    <dgm:cxn modelId="{CC5A6902-E194-4EB7-B789-67762C6F4B66}" type="presParOf" srcId="{654EAA47-C340-494E-B27C-C9DEF7236E18}" destId="{8F1FF6BA-3714-4853-9E69-B575A901008A}" srcOrd="5" destOrd="0" presId="urn:microsoft.com/office/officeart/2005/8/layout/chart3"/>
    <dgm:cxn modelId="{87CFBBB9-5CD5-4536-B608-8C1E03430169}" type="presParOf" srcId="{654EAA47-C340-494E-B27C-C9DEF7236E18}" destId="{B2B1EAFA-763E-46C0-8288-8DD3C7692C27}" srcOrd="6" destOrd="0" presId="urn:microsoft.com/office/officeart/2005/8/layout/chart3"/>
    <dgm:cxn modelId="{39B297FC-05BE-42D5-8D4C-22CC8CAD5A68}" type="presParOf" srcId="{654EAA47-C340-494E-B27C-C9DEF7236E18}" destId="{77AA8535-FA21-48B8-A3BD-7A656A4F988A}" srcOrd="7" destOrd="0" presId="urn:microsoft.com/office/officeart/2005/8/layout/chart3"/>
    <dgm:cxn modelId="{4F6A2741-4439-4C66-85D0-55689F5BC756}" type="presParOf" srcId="{654EAA47-C340-494E-B27C-C9DEF7236E18}" destId="{69F10AF1-3B32-439C-8945-64F64E59243D}" srcOrd="8" destOrd="0" presId="urn:microsoft.com/office/officeart/2005/8/layout/chart3"/>
    <dgm:cxn modelId="{D28BA6BB-7E8F-46A3-A7CB-C06A12CB00CA}" type="presParOf" srcId="{654EAA47-C340-494E-B27C-C9DEF7236E18}" destId="{40B49979-34F6-4037-BF2B-8C8C149BFF5A}" srcOrd="9" destOrd="0" presId="urn:microsoft.com/office/officeart/2005/8/layout/chart3"/>
    <dgm:cxn modelId="{B1F52C51-0B2A-470C-A64C-792AD93CB152}" type="presParOf" srcId="{654EAA47-C340-494E-B27C-C9DEF7236E18}" destId="{61360896-0E4A-42D7-B2DB-27C11FC27DFC}" srcOrd="10" destOrd="0" presId="urn:microsoft.com/office/officeart/2005/8/layout/chart3"/>
    <dgm:cxn modelId="{FDD8DAFC-EF53-42E2-9EBF-57A8451392E5}" type="presParOf" srcId="{654EAA47-C340-494E-B27C-C9DEF7236E18}" destId="{CA61F361-677B-49C7-8584-1C2710DED6D1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C2E1C-6AA2-4676-8E1A-E2ED454F57C5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EE173A5-0E9E-46E4-B8A9-F76AF9ECBA7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F2C364F-9000-4636-815D-BF0163E0EA1D}" type="parTrans" cxnId="{2DB0ED5E-CBCC-426B-9158-DB5506C5666A}">
      <dgm:prSet/>
      <dgm:spPr/>
      <dgm:t>
        <a:bodyPr/>
        <a:lstStyle/>
        <a:p>
          <a:endParaRPr lang="en-GB"/>
        </a:p>
      </dgm:t>
    </dgm:pt>
    <dgm:pt modelId="{19CE6A9E-5DE1-41E1-AE02-6228277931EE}" type="sibTrans" cxnId="{2DB0ED5E-CBCC-426B-9158-DB5506C5666A}">
      <dgm:prSet/>
      <dgm:spPr/>
      <dgm:t>
        <a:bodyPr/>
        <a:lstStyle/>
        <a:p>
          <a:endParaRPr lang="en-GB"/>
        </a:p>
      </dgm:t>
    </dgm:pt>
    <dgm:pt modelId="{C10C2FA8-7A82-4E8A-89D7-468443E7C040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DBD3A9F-8964-4CFE-8941-01357CFE2CD7}" type="parTrans" cxnId="{083C3973-17C5-4FCA-9335-10A8CF613DCE}">
      <dgm:prSet/>
      <dgm:spPr/>
      <dgm:t>
        <a:bodyPr/>
        <a:lstStyle/>
        <a:p>
          <a:endParaRPr lang="en-GB"/>
        </a:p>
      </dgm:t>
    </dgm:pt>
    <dgm:pt modelId="{C6B72306-3586-43CA-9809-6595EE4D6301}" type="sibTrans" cxnId="{083C3973-17C5-4FCA-9335-10A8CF613DCE}">
      <dgm:prSet/>
      <dgm:spPr/>
      <dgm:t>
        <a:bodyPr/>
        <a:lstStyle/>
        <a:p>
          <a:endParaRPr lang="en-GB"/>
        </a:p>
      </dgm:t>
    </dgm:pt>
    <dgm:pt modelId="{A042739F-3D1A-458D-A1FE-631F59A0EDCF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EC28A34F-B3D0-4DCD-964D-0E566EE183F0}" type="parTrans" cxnId="{A8AA7497-6D99-479F-AAC4-CFB94D919E56}">
      <dgm:prSet/>
      <dgm:spPr/>
      <dgm:t>
        <a:bodyPr/>
        <a:lstStyle/>
        <a:p>
          <a:endParaRPr lang="en-GB"/>
        </a:p>
      </dgm:t>
    </dgm:pt>
    <dgm:pt modelId="{294494E0-95F2-4CF2-8059-5A4FFA102BF5}" type="sibTrans" cxnId="{A8AA7497-6D99-479F-AAC4-CFB94D919E56}">
      <dgm:prSet/>
      <dgm:spPr/>
      <dgm:t>
        <a:bodyPr/>
        <a:lstStyle/>
        <a:p>
          <a:endParaRPr lang="en-GB"/>
        </a:p>
      </dgm:t>
    </dgm:pt>
    <dgm:pt modelId="{654EAA47-C340-494E-B27C-C9DEF7236E18}" type="pres">
      <dgm:prSet presAssocID="{B5BC2E1C-6AA2-4676-8E1A-E2ED454F57C5}" presName="compositeShape" presStyleCnt="0">
        <dgm:presLayoutVars>
          <dgm:chMax val="7"/>
          <dgm:dir/>
          <dgm:resizeHandles val="exact"/>
        </dgm:presLayoutVars>
      </dgm:prSet>
      <dgm:spPr/>
    </dgm:pt>
    <dgm:pt modelId="{DA9D2C0A-73CF-489F-A63B-118BAC4AE890}" type="pres">
      <dgm:prSet presAssocID="{B5BC2E1C-6AA2-4676-8E1A-E2ED454F57C5}" presName="wedge1" presStyleLbl="node1" presStyleIdx="0" presStyleCnt="3" custLinFactNeighborX="-5268" custLinFactNeighborY="2713"/>
      <dgm:spPr/>
      <dgm:t>
        <a:bodyPr/>
        <a:lstStyle/>
        <a:p>
          <a:endParaRPr lang="en-GB"/>
        </a:p>
      </dgm:t>
    </dgm:pt>
    <dgm:pt modelId="{BCA6C308-9972-4516-8B7E-2A9F8A03EF83}" type="pres">
      <dgm:prSet presAssocID="{B5BC2E1C-6AA2-4676-8E1A-E2ED454F57C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37D9-A4A2-4073-9B9F-EA2B1BA4F6A5}" type="pres">
      <dgm:prSet presAssocID="{B5BC2E1C-6AA2-4676-8E1A-E2ED454F57C5}" presName="wedge2" presStyleLbl="node1" presStyleIdx="1" presStyleCnt="3"/>
      <dgm:spPr/>
      <dgm:t>
        <a:bodyPr/>
        <a:lstStyle/>
        <a:p>
          <a:endParaRPr lang="en-GB"/>
        </a:p>
      </dgm:t>
    </dgm:pt>
    <dgm:pt modelId="{E28AEC42-C3B5-4B7A-A050-0A15DC42FB00}" type="pres">
      <dgm:prSet presAssocID="{B5BC2E1C-6AA2-4676-8E1A-E2ED454F57C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5E217-4BD4-4801-B0F6-C8673EBFB271}" type="pres">
      <dgm:prSet presAssocID="{B5BC2E1C-6AA2-4676-8E1A-E2ED454F57C5}" presName="wedge3" presStyleLbl="node1" presStyleIdx="2" presStyleCnt="3"/>
      <dgm:spPr/>
      <dgm:t>
        <a:bodyPr/>
        <a:lstStyle/>
        <a:p>
          <a:endParaRPr lang="en-GB"/>
        </a:p>
      </dgm:t>
    </dgm:pt>
    <dgm:pt modelId="{8F1FF6BA-3714-4853-9E69-B575A901008A}" type="pres">
      <dgm:prSet presAssocID="{B5BC2E1C-6AA2-4676-8E1A-E2ED454F57C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684184-CB72-4C69-8ECF-01BBE0857DA8}" type="presOf" srcId="{A042739F-3D1A-458D-A1FE-631F59A0EDCF}" destId="{CFE5E217-4BD4-4801-B0F6-C8673EBFB271}" srcOrd="0" destOrd="0" presId="urn:microsoft.com/office/officeart/2005/8/layout/chart3"/>
    <dgm:cxn modelId="{2DB0ED5E-CBCC-426B-9158-DB5506C5666A}" srcId="{B5BC2E1C-6AA2-4676-8E1A-E2ED454F57C5}" destId="{FEE173A5-0E9E-46E4-B8A9-F76AF9ECBA76}" srcOrd="0" destOrd="0" parTransId="{1F2C364F-9000-4636-815D-BF0163E0EA1D}" sibTransId="{19CE6A9E-5DE1-41E1-AE02-6228277931EE}"/>
    <dgm:cxn modelId="{160CD81E-060A-497E-9D56-264AF769E142}" type="presOf" srcId="{C10C2FA8-7A82-4E8A-89D7-468443E7C040}" destId="{E28AEC42-C3B5-4B7A-A050-0A15DC42FB00}" srcOrd="1" destOrd="0" presId="urn:microsoft.com/office/officeart/2005/8/layout/chart3"/>
    <dgm:cxn modelId="{083C3973-17C5-4FCA-9335-10A8CF613DCE}" srcId="{B5BC2E1C-6AA2-4676-8E1A-E2ED454F57C5}" destId="{C10C2FA8-7A82-4E8A-89D7-468443E7C040}" srcOrd="1" destOrd="0" parTransId="{3DBD3A9F-8964-4CFE-8941-01357CFE2CD7}" sibTransId="{C6B72306-3586-43CA-9809-6595EE4D6301}"/>
    <dgm:cxn modelId="{29735570-3313-45FC-B230-201BCB60C5B0}" type="presOf" srcId="{A042739F-3D1A-458D-A1FE-631F59A0EDCF}" destId="{8F1FF6BA-3714-4853-9E69-B575A901008A}" srcOrd="1" destOrd="0" presId="urn:microsoft.com/office/officeart/2005/8/layout/chart3"/>
    <dgm:cxn modelId="{A8AA7497-6D99-479F-AAC4-CFB94D919E56}" srcId="{B5BC2E1C-6AA2-4676-8E1A-E2ED454F57C5}" destId="{A042739F-3D1A-458D-A1FE-631F59A0EDCF}" srcOrd="2" destOrd="0" parTransId="{EC28A34F-B3D0-4DCD-964D-0E566EE183F0}" sibTransId="{294494E0-95F2-4CF2-8059-5A4FFA102BF5}"/>
    <dgm:cxn modelId="{0E5B7019-EBDC-4A63-AB7E-AA51B26D1F0A}" type="presOf" srcId="{FEE173A5-0E9E-46E4-B8A9-F76AF9ECBA76}" destId="{DA9D2C0A-73CF-489F-A63B-118BAC4AE890}" srcOrd="0" destOrd="0" presId="urn:microsoft.com/office/officeart/2005/8/layout/chart3"/>
    <dgm:cxn modelId="{BC87AB3D-4FC8-4D35-BE31-A0E341574B9D}" type="presOf" srcId="{B5BC2E1C-6AA2-4676-8E1A-E2ED454F57C5}" destId="{654EAA47-C340-494E-B27C-C9DEF7236E18}" srcOrd="0" destOrd="0" presId="urn:microsoft.com/office/officeart/2005/8/layout/chart3"/>
    <dgm:cxn modelId="{37DB5174-198C-4BFA-A02D-4372EAA85CB6}" type="presOf" srcId="{FEE173A5-0E9E-46E4-B8A9-F76AF9ECBA76}" destId="{BCA6C308-9972-4516-8B7E-2A9F8A03EF83}" srcOrd="1" destOrd="0" presId="urn:microsoft.com/office/officeart/2005/8/layout/chart3"/>
    <dgm:cxn modelId="{F0D0142A-0060-4119-A297-270AADBC1F5A}" type="presOf" srcId="{C10C2FA8-7A82-4E8A-89D7-468443E7C040}" destId="{87F637D9-A4A2-4073-9B9F-EA2B1BA4F6A5}" srcOrd="0" destOrd="0" presId="urn:microsoft.com/office/officeart/2005/8/layout/chart3"/>
    <dgm:cxn modelId="{6EE6B0DE-78DC-482E-B109-921F06B5EA09}" type="presParOf" srcId="{654EAA47-C340-494E-B27C-C9DEF7236E18}" destId="{DA9D2C0A-73CF-489F-A63B-118BAC4AE890}" srcOrd="0" destOrd="0" presId="urn:microsoft.com/office/officeart/2005/8/layout/chart3"/>
    <dgm:cxn modelId="{A1AB0E3E-6843-4D23-A79C-72B938D2CDDD}" type="presParOf" srcId="{654EAA47-C340-494E-B27C-C9DEF7236E18}" destId="{BCA6C308-9972-4516-8B7E-2A9F8A03EF83}" srcOrd="1" destOrd="0" presId="urn:microsoft.com/office/officeart/2005/8/layout/chart3"/>
    <dgm:cxn modelId="{4FE90FD4-7FF5-4E27-9D64-FB871B6788EB}" type="presParOf" srcId="{654EAA47-C340-494E-B27C-C9DEF7236E18}" destId="{87F637D9-A4A2-4073-9B9F-EA2B1BA4F6A5}" srcOrd="2" destOrd="0" presId="urn:microsoft.com/office/officeart/2005/8/layout/chart3"/>
    <dgm:cxn modelId="{7E300220-E081-4B38-A441-67796BA6382F}" type="presParOf" srcId="{654EAA47-C340-494E-B27C-C9DEF7236E18}" destId="{E28AEC42-C3B5-4B7A-A050-0A15DC42FB00}" srcOrd="3" destOrd="0" presId="urn:microsoft.com/office/officeart/2005/8/layout/chart3"/>
    <dgm:cxn modelId="{23FA9D86-CA55-4500-B549-7AA5D9FA7814}" type="presParOf" srcId="{654EAA47-C340-494E-B27C-C9DEF7236E18}" destId="{CFE5E217-4BD4-4801-B0F6-C8673EBFB271}" srcOrd="4" destOrd="0" presId="urn:microsoft.com/office/officeart/2005/8/layout/chart3"/>
    <dgm:cxn modelId="{94B31386-81BB-4AB3-A38B-C53C35AC1FF5}" type="presParOf" srcId="{654EAA47-C340-494E-B27C-C9DEF7236E18}" destId="{8F1FF6BA-3714-4853-9E69-B575A901008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BC2E1C-6AA2-4676-8E1A-E2ED454F57C5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EE173A5-0E9E-46E4-B8A9-F76AF9ECBA7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F2C364F-9000-4636-815D-BF0163E0EA1D}" type="parTrans" cxnId="{2DB0ED5E-CBCC-426B-9158-DB5506C5666A}">
      <dgm:prSet/>
      <dgm:spPr/>
      <dgm:t>
        <a:bodyPr/>
        <a:lstStyle/>
        <a:p>
          <a:endParaRPr lang="en-GB"/>
        </a:p>
      </dgm:t>
    </dgm:pt>
    <dgm:pt modelId="{19CE6A9E-5DE1-41E1-AE02-6228277931EE}" type="sibTrans" cxnId="{2DB0ED5E-CBCC-426B-9158-DB5506C5666A}">
      <dgm:prSet/>
      <dgm:spPr/>
      <dgm:t>
        <a:bodyPr/>
        <a:lstStyle/>
        <a:p>
          <a:endParaRPr lang="en-GB"/>
        </a:p>
      </dgm:t>
    </dgm:pt>
    <dgm:pt modelId="{C10C2FA8-7A82-4E8A-89D7-468443E7C040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DBD3A9F-8964-4CFE-8941-01357CFE2CD7}" type="parTrans" cxnId="{083C3973-17C5-4FCA-9335-10A8CF613DCE}">
      <dgm:prSet/>
      <dgm:spPr/>
      <dgm:t>
        <a:bodyPr/>
        <a:lstStyle/>
        <a:p>
          <a:endParaRPr lang="en-GB"/>
        </a:p>
      </dgm:t>
    </dgm:pt>
    <dgm:pt modelId="{C6B72306-3586-43CA-9809-6595EE4D6301}" type="sibTrans" cxnId="{083C3973-17C5-4FCA-9335-10A8CF613DCE}">
      <dgm:prSet/>
      <dgm:spPr/>
      <dgm:t>
        <a:bodyPr/>
        <a:lstStyle/>
        <a:p>
          <a:endParaRPr lang="en-GB"/>
        </a:p>
      </dgm:t>
    </dgm:pt>
    <dgm:pt modelId="{A042739F-3D1A-458D-A1FE-631F59A0EDCF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EC28A34F-B3D0-4DCD-964D-0E566EE183F0}" type="parTrans" cxnId="{A8AA7497-6D99-479F-AAC4-CFB94D919E56}">
      <dgm:prSet/>
      <dgm:spPr/>
      <dgm:t>
        <a:bodyPr/>
        <a:lstStyle/>
        <a:p>
          <a:endParaRPr lang="en-GB"/>
        </a:p>
      </dgm:t>
    </dgm:pt>
    <dgm:pt modelId="{294494E0-95F2-4CF2-8059-5A4FFA102BF5}" type="sibTrans" cxnId="{A8AA7497-6D99-479F-AAC4-CFB94D919E56}">
      <dgm:prSet/>
      <dgm:spPr/>
      <dgm:t>
        <a:bodyPr/>
        <a:lstStyle/>
        <a:p>
          <a:endParaRPr lang="en-GB"/>
        </a:p>
      </dgm:t>
    </dgm:pt>
    <dgm:pt modelId="{654EAA47-C340-494E-B27C-C9DEF7236E18}" type="pres">
      <dgm:prSet presAssocID="{B5BC2E1C-6AA2-4676-8E1A-E2ED454F57C5}" presName="compositeShape" presStyleCnt="0">
        <dgm:presLayoutVars>
          <dgm:chMax val="7"/>
          <dgm:dir/>
          <dgm:resizeHandles val="exact"/>
        </dgm:presLayoutVars>
      </dgm:prSet>
      <dgm:spPr/>
    </dgm:pt>
    <dgm:pt modelId="{DA9D2C0A-73CF-489F-A63B-118BAC4AE890}" type="pres">
      <dgm:prSet presAssocID="{B5BC2E1C-6AA2-4676-8E1A-E2ED454F57C5}" presName="wedge1" presStyleLbl="node1" presStyleIdx="0" presStyleCnt="3" custLinFactNeighborX="-5268" custLinFactNeighborY="2713"/>
      <dgm:spPr/>
      <dgm:t>
        <a:bodyPr/>
        <a:lstStyle/>
        <a:p>
          <a:endParaRPr lang="en-GB"/>
        </a:p>
      </dgm:t>
    </dgm:pt>
    <dgm:pt modelId="{BCA6C308-9972-4516-8B7E-2A9F8A03EF83}" type="pres">
      <dgm:prSet presAssocID="{B5BC2E1C-6AA2-4676-8E1A-E2ED454F57C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37D9-A4A2-4073-9B9F-EA2B1BA4F6A5}" type="pres">
      <dgm:prSet presAssocID="{B5BC2E1C-6AA2-4676-8E1A-E2ED454F57C5}" presName="wedge2" presStyleLbl="node1" presStyleIdx="1" presStyleCnt="3"/>
      <dgm:spPr/>
      <dgm:t>
        <a:bodyPr/>
        <a:lstStyle/>
        <a:p>
          <a:endParaRPr lang="en-GB"/>
        </a:p>
      </dgm:t>
    </dgm:pt>
    <dgm:pt modelId="{E28AEC42-C3B5-4B7A-A050-0A15DC42FB00}" type="pres">
      <dgm:prSet presAssocID="{B5BC2E1C-6AA2-4676-8E1A-E2ED454F57C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5E217-4BD4-4801-B0F6-C8673EBFB271}" type="pres">
      <dgm:prSet presAssocID="{B5BC2E1C-6AA2-4676-8E1A-E2ED454F57C5}" presName="wedge3" presStyleLbl="node1" presStyleIdx="2" presStyleCnt="3"/>
      <dgm:spPr/>
      <dgm:t>
        <a:bodyPr/>
        <a:lstStyle/>
        <a:p>
          <a:endParaRPr lang="en-GB"/>
        </a:p>
      </dgm:t>
    </dgm:pt>
    <dgm:pt modelId="{8F1FF6BA-3714-4853-9E69-B575A901008A}" type="pres">
      <dgm:prSet presAssocID="{B5BC2E1C-6AA2-4676-8E1A-E2ED454F57C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A11908-F37C-4253-A3D5-997C96907A21}" type="presOf" srcId="{B5BC2E1C-6AA2-4676-8E1A-E2ED454F57C5}" destId="{654EAA47-C340-494E-B27C-C9DEF7236E18}" srcOrd="0" destOrd="0" presId="urn:microsoft.com/office/officeart/2005/8/layout/chart3"/>
    <dgm:cxn modelId="{2DB0ED5E-CBCC-426B-9158-DB5506C5666A}" srcId="{B5BC2E1C-6AA2-4676-8E1A-E2ED454F57C5}" destId="{FEE173A5-0E9E-46E4-B8A9-F76AF9ECBA76}" srcOrd="0" destOrd="0" parTransId="{1F2C364F-9000-4636-815D-BF0163E0EA1D}" sibTransId="{19CE6A9E-5DE1-41E1-AE02-6228277931EE}"/>
    <dgm:cxn modelId="{11A87FBC-C16F-466E-9F32-8FA2FAB10ED9}" type="presOf" srcId="{A042739F-3D1A-458D-A1FE-631F59A0EDCF}" destId="{8F1FF6BA-3714-4853-9E69-B575A901008A}" srcOrd="1" destOrd="0" presId="urn:microsoft.com/office/officeart/2005/8/layout/chart3"/>
    <dgm:cxn modelId="{5FA28384-7973-4447-875C-F12BE8E37025}" type="presOf" srcId="{C10C2FA8-7A82-4E8A-89D7-468443E7C040}" destId="{87F637D9-A4A2-4073-9B9F-EA2B1BA4F6A5}" srcOrd="0" destOrd="0" presId="urn:microsoft.com/office/officeart/2005/8/layout/chart3"/>
    <dgm:cxn modelId="{FF50D289-6351-4ED2-BA5A-6656C02B676E}" type="presOf" srcId="{A042739F-3D1A-458D-A1FE-631F59A0EDCF}" destId="{CFE5E217-4BD4-4801-B0F6-C8673EBFB271}" srcOrd="0" destOrd="0" presId="urn:microsoft.com/office/officeart/2005/8/layout/chart3"/>
    <dgm:cxn modelId="{083C3973-17C5-4FCA-9335-10A8CF613DCE}" srcId="{B5BC2E1C-6AA2-4676-8E1A-E2ED454F57C5}" destId="{C10C2FA8-7A82-4E8A-89D7-468443E7C040}" srcOrd="1" destOrd="0" parTransId="{3DBD3A9F-8964-4CFE-8941-01357CFE2CD7}" sibTransId="{C6B72306-3586-43CA-9809-6595EE4D6301}"/>
    <dgm:cxn modelId="{A8AA7497-6D99-479F-AAC4-CFB94D919E56}" srcId="{B5BC2E1C-6AA2-4676-8E1A-E2ED454F57C5}" destId="{A042739F-3D1A-458D-A1FE-631F59A0EDCF}" srcOrd="2" destOrd="0" parTransId="{EC28A34F-B3D0-4DCD-964D-0E566EE183F0}" sibTransId="{294494E0-95F2-4CF2-8059-5A4FFA102BF5}"/>
    <dgm:cxn modelId="{2CCBC507-84F0-4270-9B06-BF61A260784B}" type="presOf" srcId="{C10C2FA8-7A82-4E8A-89D7-468443E7C040}" destId="{E28AEC42-C3B5-4B7A-A050-0A15DC42FB00}" srcOrd="1" destOrd="0" presId="urn:microsoft.com/office/officeart/2005/8/layout/chart3"/>
    <dgm:cxn modelId="{9E23D2AA-4128-482F-A58A-E75D1D3B9808}" type="presOf" srcId="{FEE173A5-0E9E-46E4-B8A9-F76AF9ECBA76}" destId="{BCA6C308-9972-4516-8B7E-2A9F8A03EF83}" srcOrd="1" destOrd="0" presId="urn:microsoft.com/office/officeart/2005/8/layout/chart3"/>
    <dgm:cxn modelId="{496DD390-9494-4029-95C3-D4556995958B}" type="presOf" srcId="{FEE173A5-0E9E-46E4-B8A9-F76AF9ECBA76}" destId="{DA9D2C0A-73CF-489F-A63B-118BAC4AE890}" srcOrd="0" destOrd="0" presId="urn:microsoft.com/office/officeart/2005/8/layout/chart3"/>
    <dgm:cxn modelId="{58A10B33-33AA-4912-9BC9-A56D0351E454}" type="presParOf" srcId="{654EAA47-C340-494E-B27C-C9DEF7236E18}" destId="{DA9D2C0A-73CF-489F-A63B-118BAC4AE890}" srcOrd="0" destOrd="0" presId="urn:microsoft.com/office/officeart/2005/8/layout/chart3"/>
    <dgm:cxn modelId="{65749930-99AA-4E6C-8DFB-8922DA1412BC}" type="presParOf" srcId="{654EAA47-C340-494E-B27C-C9DEF7236E18}" destId="{BCA6C308-9972-4516-8B7E-2A9F8A03EF83}" srcOrd="1" destOrd="0" presId="urn:microsoft.com/office/officeart/2005/8/layout/chart3"/>
    <dgm:cxn modelId="{27FEEA37-6EA0-4849-8E5A-F782635EF97C}" type="presParOf" srcId="{654EAA47-C340-494E-B27C-C9DEF7236E18}" destId="{87F637D9-A4A2-4073-9B9F-EA2B1BA4F6A5}" srcOrd="2" destOrd="0" presId="urn:microsoft.com/office/officeart/2005/8/layout/chart3"/>
    <dgm:cxn modelId="{FC81922C-B22A-481B-85C9-A36BE760E3AF}" type="presParOf" srcId="{654EAA47-C340-494E-B27C-C9DEF7236E18}" destId="{E28AEC42-C3B5-4B7A-A050-0A15DC42FB00}" srcOrd="3" destOrd="0" presId="urn:microsoft.com/office/officeart/2005/8/layout/chart3"/>
    <dgm:cxn modelId="{F61EC061-0736-4C5C-95AF-10F810E91C60}" type="presParOf" srcId="{654EAA47-C340-494E-B27C-C9DEF7236E18}" destId="{CFE5E217-4BD4-4801-B0F6-C8673EBFB271}" srcOrd="4" destOrd="0" presId="urn:microsoft.com/office/officeart/2005/8/layout/chart3"/>
    <dgm:cxn modelId="{0E237AEB-C432-4E9F-B2FE-54FB7CFA293D}" type="presParOf" srcId="{654EAA47-C340-494E-B27C-C9DEF7236E18}" destId="{8F1FF6BA-3714-4853-9E69-B575A901008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C2E1C-6AA2-4676-8E1A-E2ED454F57C5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EE173A5-0E9E-46E4-B8A9-F76AF9ECBA7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F2C364F-9000-4636-815D-BF0163E0EA1D}" type="parTrans" cxnId="{2DB0ED5E-CBCC-426B-9158-DB5506C5666A}">
      <dgm:prSet/>
      <dgm:spPr/>
      <dgm:t>
        <a:bodyPr/>
        <a:lstStyle/>
        <a:p>
          <a:endParaRPr lang="en-GB"/>
        </a:p>
      </dgm:t>
    </dgm:pt>
    <dgm:pt modelId="{19CE6A9E-5DE1-41E1-AE02-6228277931EE}" type="sibTrans" cxnId="{2DB0ED5E-CBCC-426B-9158-DB5506C5666A}">
      <dgm:prSet/>
      <dgm:spPr/>
      <dgm:t>
        <a:bodyPr/>
        <a:lstStyle/>
        <a:p>
          <a:endParaRPr lang="en-GB"/>
        </a:p>
      </dgm:t>
    </dgm:pt>
    <dgm:pt modelId="{C10C2FA8-7A82-4E8A-89D7-468443E7C040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DBD3A9F-8964-4CFE-8941-01357CFE2CD7}" type="parTrans" cxnId="{083C3973-17C5-4FCA-9335-10A8CF613DCE}">
      <dgm:prSet/>
      <dgm:spPr/>
      <dgm:t>
        <a:bodyPr/>
        <a:lstStyle/>
        <a:p>
          <a:endParaRPr lang="en-GB"/>
        </a:p>
      </dgm:t>
    </dgm:pt>
    <dgm:pt modelId="{C6B72306-3586-43CA-9809-6595EE4D6301}" type="sibTrans" cxnId="{083C3973-17C5-4FCA-9335-10A8CF613DCE}">
      <dgm:prSet/>
      <dgm:spPr/>
      <dgm:t>
        <a:bodyPr/>
        <a:lstStyle/>
        <a:p>
          <a:endParaRPr lang="en-GB"/>
        </a:p>
      </dgm:t>
    </dgm:pt>
    <dgm:pt modelId="{A042739F-3D1A-458D-A1FE-631F59A0EDCF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EC28A34F-B3D0-4DCD-964D-0E566EE183F0}" type="parTrans" cxnId="{A8AA7497-6D99-479F-AAC4-CFB94D919E56}">
      <dgm:prSet/>
      <dgm:spPr/>
      <dgm:t>
        <a:bodyPr/>
        <a:lstStyle/>
        <a:p>
          <a:endParaRPr lang="en-GB"/>
        </a:p>
      </dgm:t>
    </dgm:pt>
    <dgm:pt modelId="{294494E0-95F2-4CF2-8059-5A4FFA102BF5}" type="sibTrans" cxnId="{A8AA7497-6D99-479F-AAC4-CFB94D919E56}">
      <dgm:prSet/>
      <dgm:spPr/>
      <dgm:t>
        <a:bodyPr/>
        <a:lstStyle/>
        <a:p>
          <a:endParaRPr lang="en-GB"/>
        </a:p>
      </dgm:t>
    </dgm:pt>
    <dgm:pt modelId="{AE0CA428-E3B0-4B15-A9CA-C29791BBA913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91D6113-0E2F-4573-A424-E39DFE73E65D}" type="parTrans" cxnId="{75CAE459-32C7-4BFE-98B1-1D6887BEB57E}">
      <dgm:prSet/>
      <dgm:spPr/>
      <dgm:t>
        <a:bodyPr/>
        <a:lstStyle/>
        <a:p>
          <a:endParaRPr lang="en-GB"/>
        </a:p>
      </dgm:t>
    </dgm:pt>
    <dgm:pt modelId="{D04F0438-7EE0-4190-BFE5-D83218E5B6BA}" type="sibTrans" cxnId="{75CAE459-32C7-4BFE-98B1-1D6887BEB57E}">
      <dgm:prSet/>
      <dgm:spPr/>
      <dgm:t>
        <a:bodyPr/>
        <a:lstStyle/>
        <a:p>
          <a:endParaRPr lang="en-GB"/>
        </a:p>
      </dgm:t>
    </dgm:pt>
    <dgm:pt modelId="{744E35CF-319D-4CA4-94DF-88EC88B9E66F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530E9148-B6D0-4339-8D22-F730F6288D10}" type="parTrans" cxnId="{E4E2EEDE-DB21-41F9-BAB7-D671BFFE419E}">
      <dgm:prSet/>
      <dgm:spPr/>
      <dgm:t>
        <a:bodyPr/>
        <a:lstStyle/>
        <a:p>
          <a:endParaRPr lang="en-GB"/>
        </a:p>
      </dgm:t>
    </dgm:pt>
    <dgm:pt modelId="{5FEBC61E-65DC-43CC-8C2E-E6CA6509F67B}" type="sibTrans" cxnId="{E4E2EEDE-DB21-41F9-BAB7-D671BFFE419E}">
      <dgm:prSet/>
      <dgm:spPr/>
      <dgm:t>
        <a:bodyPr/>
        <a:lstStyle/>
        <a:p>
          <a:endParaRPr lang="en-GB"/>
        </a:p>
      </dgm:t>
    </dgm:pt>
    <dgm:pt modelId="{79623703-899B-4530-82B3-1E818B7877DE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6DD2E8F1-21A1-4771-A4B9-BCBD5A327F08}" type="parTrans" cxnId="{7C80CBC9-2565-4AAB-A10C-8C90CDD8DF4F}">
      <dgm:prSet/>
      <dgm:spPr/>
      <dgm:t>
        <a:bodyPr/>
        <a:lstStyle/>
        <a:p>
          <a:endParaRPr lang="en-GB"/>
        </a:p>
      </dgm:t>
    </dgm:pt>
    <dgm:pt modelId="{26C1833B-EFC5-401F-86A5-028339D75AD4}" type="sibTrans" cxnId="{7C80CBC9-2565-4AAB-A10C-8C90CDD8DF4F}">
      <dgm:prSet/>
      <dgm:spPr/>
      <dgm:t>
        <a:bodyPr/>
        <a:lstStyle/>
        <a:p>
          <a:endParaRPr lang="en-GB"/>
        </a:p>
      </dgm:t>
    </dgm:pt>
    <dgm:pt modelId="{654EAA47-C340-494E-B27C-C9DEF7236E18}" type="pres">
      <dgm:prSet presAssocID="{B5BC2E1C-6AA2-4676-8E1A-E2ED454F57C5}" presName="compositeShape" presStyleCnt="0">
        <dgm:presLayoutVars>
          <dgm:chMax val="7"/>
          <dgm:dir/>
          <dgm:resizeHandles val="exact"/>
        </dgm:presLayoutVars>
      </dgm:prSet>
      <dgm:spPr/>
    </dgm:pt>
    <dgm:pt modelId="{DA9D2C0A-73CF-489F-A63B-118BAC4AE890}" type="pres">
      <dgm:prSet presAssocID="{B5BC2E1C-6AA2-4676-8E1A-E2ED454F57C5}" presName="wedge1" presStyleLbl="node1" presStyleIdx="0" presStyleCnt="6" custLinFactNeighborX="-5268" custLinFactNeighborY="2713"/>
      <dgm:spPr/>
      <dgm:t>
        <a:bodyPr/>
        <a:lstStyle/>
        <a:p>
          <a:endParaRPr lang="en-GB"/>
        </a:p>
      </dgm:t>
    </dgm:pt>
    <dgm:pt modelId="{BCA6C308-9972-4516-8B7E-2A9F8A03EF83}" type="pres">
      <dgm:prSet presAssocID="{B5BC2E1C-6AA2-4676-8E1A-E2ED454F57C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37D9-A4A2-4073-9B9F-EA2B1BA4F6A5}" type="pres">
      <dgm:prSet presAssocID="{B5BC2E1C-6AA2-4676-8E1A-E2ED454F57C5}" presName="wedge2" presStyleLbl="node1" presStyleIdx="1" presStyleCnt="6"/>
      <dgm:spPr/>
      <dgm:t>
        <a:bodyPr/>
        <a:lstStyle/>
        <a:p>
          <a:endParaRPr lang="en-GB"/>
        </a:p>
      </dgm:t>
    </dgm:pt>
    <dgm:pt modelId="{E28AEC42-C3B5-4B7A-A050-0A15DC42FB00}" type="pres">
      <dgm:prSet presAssocID="{B5BC2E1C-6AA2-4676-8E1A-E2ED454F57C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5E217-4BD4-4801-B0F6-C8673EBFB271}" type="pres">
      <dgm:prSet presAssocID="{B5BC2E1C-6AA2-4676-8E1A-E2ED454F57C5}" presName="wedge3" presStyleLbl="node1" presStyleIdx="2" presStyleCnt="6"/>
      <dgm:spPr/>
      <dgm:t>
        <a:bodyPr/>
        <a:lstStyle/>
        <a:p>
          <a:endParaRPr lang="en-GB"/>
        </a:p>
      </dgm:t>
    </dgm:pt>
    <dgm:pt modelId="{8F1FF6BA-3714-4853-9E69-B575A901008A}" type="pres">
      <dgm:prSet presAssocID="{B5BC2E1C-6AA2-4676-8E1A-E2ED454F57C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1EAFA-763E-46C0-8288-8DD3C7692C27}" type="pres">
      <dgm:prSet presAssocID="{B5BC2E1C-6AA2-4676-8E1A-E2ED454F57C5}" presName="wedge4" presStyleLbl="node1" presStyleIdx="3" presStyleCnt="6"/>
      <dgm:spPr/>
      <dgm:t>
        <a:bodyPr/>
        <a:lstStyle/>
        <a:p>
          <a:endParaRPr lang="en-GB"/>
        </a:p>
      </dgm:t>
    </dgm:pt>
    <dgm:pt modelId="{77AA8535-FA21-48B8-A3BD-7A656A4F988A}" type="pres">
      <dgm:prSet presAssocID="{B5BC2E1C-6AA2-4676-8E1A-E2ED454F57C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10AF1-3B32-439C-8945-64F64E59243D}" type="pres">
      <dgm:prSet presAssocID="{B5BC2E1C-6AA2-4676-8E1A-E2ED454F57C5}" presName="wedge5" presStyleLbl="node1" presStyleIdx="4" presStyleCnt="6"/>
      <dgm:spPr/>
      <dgm:t>
        <a:bodyPr/>
        <a:lstStyle/>
        <a:p>
          <a:endParaRPr lang="en-GB"/>
        </a:p>
      </dgm:t>
    </dgm:pt>
    <dgm:pt modelId="{40B49979-34F6-4037-BF2B-8C8C149BFF5A}" type="pres">
      <dgm:prSet presAssocID="{B5BC2E1C-6AA2-4676-8E1A-E2ED454F57C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360896-0E4A-42D7-B2DB-27C11FC27DFC}" type="pres">
      <dgm:prSet presAssocID="{B5BC2E1C-6AA2-4676-8E1A-E2ED454F57C5}" presName="wedge6" presStyleLbl="node1" presStyleIdx="5" presStyleCnt="6"/>
      <dgm:spPr/>
      <dgm:t>
        <a:bodyPr/>
        <a:lstStyle/>
        <a:p>
          <a:endParaRPr lang="en-GB"/>
        </a:p>
      </dgm:t>
    </dgm:pt>
    <dgm:pt modelId="{CA61F361-677B-49C7-8584-1C2710DED6D1}" type="pres">
      <dgm:prSet presAssocID="{B5BC2E1C-6AA2-4676-8E1A-E2ED454F57C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77AE38-204F-4AAE-8616-BB75786D46CF}" type="presOf" srcId="{744E35CF-319D-4CA4-94DF-88EC88B9E66F}" destId="{B2B1EAFA-763E-46C0-8288-8DD3C7692C27}" srcOrd="0" destOrd="0" presId="urn:microsoft.com/office/officeart/2005/8/layout/chart3"/>
    <dgm:cxn modelId="{E4E2EEDE-DB21-41F9-BAB7-D671BFFE419E}" srcId="{B5BC2E1C-6AA2-4676-8E1A-E2ED454F57C5}" destId="{744E35CF-319D-4CA4-94DF-88EC88B9E66F}" srcOrd="3" destOrd="0" parTransId="{530E9148-B6D0-4339-8D22-F730F6288D10}" sibTransId="{5FEBC61E-65DC-43CC-8C2E-E6CA6509F67B}"/>
    <dgm:cxn modelId="{083C3973-17C5-4FCA-9335-10A8CF613DCE}" srcId="{B5BC2E1C-6AA2-4676-8E1A-E2ED454F57C5}" destId="{C10C2FA8-7A82-4E8A-89D7-468443E7C040}" srcOrd="1" destOrd="0" parTransId="{3DBD3A9F-8964-4CFE-8941-01357CFE2CD7}" sibTransId="{C6B72306-3586-43CA-9809-6595EE4D6301}"/>
    <dgm:cxn modelId="{A8AA7497-6D99-479F-AAC4-CFB94D919E56}" srcId="{B5BC2E1C-6AA2-4676-8E1A-E2ED454F57C5}" destId="{A042739F-3D1A-458D-A1FE-631F59A0EDCF}" srcOrd="5" destOrd="0" parTransId="{EC28A34F-B3D0-4DCD-964D-0E566EE183F0}" sibTransId="{294494E0-95F2-4CF2-8059-5A4FFA102BF5}"/>
    <dgm:cxn modelId="{781D6C96-F3D0-4870-89ED-6BE235066BC1}" type="presOf" srcId="{C10C2FA8-7A82-4E8A-89D7-468443E7C040}" destId="{87F637D9-A4A2-4073-9B9F-EA2B1BA4F6A5}" srcOrd="0" destOrd="0" presId="urn:microsoft.com/office/officeart/2005/8/layout/chart3"/>
    <dgm:cxn modelId="{FFA64526-DCED-4CBD-9D03-F4DC26B5133F}" type="presOf" srcId="{A042739F-3D1A-458D-A1FE-631F59A0EDCF}" destId="{61360896-0E4A-42D7-B2DB-27C11FC27DFC}" srcOrd="0" destOrd="0" presId="urn:microsoft.com/office/officeart/2005/8/layout/chart3"/>
    <dgm:cxn modelId="{7C80CBC9-2565-4AAB-A10C-8C90CDD8DF4F}" srcId="{B5BC2E1C-6AA2-4676-8E1A-E2ED454F57C5}" destId="{79623703-899B-4530-82B3-1E818B7877DE}" srcOrd="4" destOrd="0" parTransId="{6DD2E8F1-21A1-4771-A4B9-BCBD5A327F08}" sibTransId="{26C1833B-EFC5-401F-86A5-028339D75AD4}"/>
    <dgm:cxn modelId="{75CAE459-32C7-4BFE-98B1-1D6887BEB57E}" srcId="{B5BC2E1C-6AA2-4676-8E1A-E2ED454F57C5}" destId="{AE0CA428-E3B0-4B15-A9CA-C29791BBA913}" srcOrd="2" destOrd="0" parTransId="{391D6113-0E2F-4573-A424-E39DFE73E65D}" sibTransId="{D04F0438-7EE0-4190-BFE5-D83218E5B6BA}"/>
    <dgm:cxn modelId="{E4163599-0838-475A-9F28-4249FD424877}" type="presOf" srcId="{FEE173A5-0E9E-46E4-B8A9-F76AF9ECBA76}" destId="{DA9D2C0A-73CF-489F-A63B-118BAC4AE890}" srcOrd="0" destOrd="0" presId="urn:microsoft.com/office/officeart/2005/8/layout/chart3"/>
    <dgm:cxn modelId="{F52FE5EC-D4C6-4FA1-917D-B38CF0B1BAB9}" type="presOf" srcId="{AE0CA428-E3B0-4B15-A9CA-C29791BBA913}" destId="{CFE5E217-4BD4-4801-B0F6-C8673EBFB271}" srcOrd="0" destOrd="0" presId="urn:microsoft.com/office/officeart/2005/8/layout/chart3"/>
    <dgm:cxn modelId="{D3754BC2-316D-42EF-B7C2-565EF917F9B5}" type="presOf" srcId="{A042739F-3D1A-458D-A1FE-631F59A0EDCF}" destId="{CA61F361-677B-49C7-8584-1C2710DED6D1}" srcOrd="1" destOrd="0" presId="urn:microsoft.com/office/officeart/2005/8/layout/chart3"/>
    <dgm:cxn modelId="{2DB0ED5E-CBCC-426B-9158-DB5506C5666A}" srcId="{B5BC2E1C-6AA2-4676-8E1A-E2ED454F57C5}" destId="{FEE173A5-0E9E-46E4-B8A9-F76AF9ECBA76}" srcOrd="0" destOrd="0" parTransId="{1F2C364F-9000-4636-815D-BF0163E0EA1D}" sibTransId="{19CE6A9E-5DE1-41E1-AE02-6228277931EE}"/>
    <dgm:cxn modelId="{6FBC3504-E442-407D-AAC4-C883A7DEA3DF}" type="presOf" srcId="{744E35CF-319D-4CA4-94DF-88EC88B9E66F}" destId="{77AA8535-FA21-48B8-A3BD-7A656A4F988A}" srcOrd="1" destOrd="0" presId="urn:microsoft.com/office/officeart/2005/8/layout/chart3"/>
    <dgm:cxn modelId="{7D1C933E-5408-48DA-B276-75484D917138}" type="presOf" srcId="{79623703-899B-4530-82B3-1E818B7877DE}" destId="{69F10AF1-3B32-439C-8945-64F64E59243D}" srcOrd="0" destOrd="0" presId="urn:microsoft.com/office/officeart/2005/8/layout/chart3"/>
    <dgm:cxn modelId="{4F46919B-A67D-4184-A6CF-D279B35F7FF4}" type="presOf" srcId="{FEE173A5-0E9E-46E4-B8A9-F76AF9ECBA76}" destId="{BCA6C308-9972-4516-8B7E-2A9F8A03EF83}" srcOrd="1" destOrd="0" presId="urn:microsoft.com/office/officeart/2005/8/layout/chart3"/>
    <dgm:cxn modelId="{0546A9AF-0AAD-4812-908D-09E750B6F11F}" type="presOf" srcId="{79623703-899B-4530-82B3-1E818B7877DE}" destId="{40B49979-34F6-4037-BF2B-8C8C149BFF5A}" srcOrd="1" destOrd="0" presId="urn:microsoft.com/office/officeart/2005/8/layout/chart3"/>
    <dgm:cxn modelId="{70566994-F858-4CB0-B68D-D71F1CE89041}" type="presOf" srcId="{C10C2FA8-7A82-4E8A-89D7-468443E7C040}" destId="{E28AEC42-C3B5-4B7A-A050-0A15DC42FB00}" srcOrd="1" destOrd="0" presId="urn:microsoft.com/office/officeart/2005/8/layout/chart3"/>
    <dgm:cxn modelId="{E783B705-C4C4-495F-98D3-32ACB1D13EF3}" type="presOf" srcId="{B5BC2E1C-6AA2-4676-8E1A-E2ED454F57C5}" destId="{654EAA47-C340-494E-B27C-C9DEF7236E18}" srcOrd="0" destOrd="0" presId="urn:microsoft.com/office/officeart/2005/8/layout/chart3"/>
    <dgm:cxn modelId="{3538E151-E6FA-4F24-9DDE-9392F2738536}" type="presOf" srcId="{AE0CA428-E3B0-4B15-A9CA-C29791BBA913}" destId="{8F1FF6BA-3714-4853-9E69-B575A901008A}" srcOrd="1" destOrd="0" presId="urn:microsoft.com/office/officeart/2005/8/layout/chart3"/>
    <dgm:cxn modelId="{C037E35D-542F-41A0-B2C9-FA76F0F31A25}" type="presParOf" srcId="{654EAA47-C340-494E-B27C-C9DEF7236E18}" destId="{DA9D2C0A-73CF-489F-A63B-118BAC4AE890}" srcOrd="0" destOrd="0" presId="urn:microsoft.com/office/officeart/2005/8/layout/chart3"/>
    <dgm:cxn modelId="{22DFEB2A-D70E-4EA7-8057-A7E767CAA448}" type="presParOf" srcId="{654EAA47-C340-494E-B27C-C9DEF7236E18}" destId="{BCA6C308-9972-4516-8B7E-2A9F8A03EF83}" srcOrd="1" destOrd="0" presId="urn:microsoft.com/office/officeart/2005/8/layout/chart3"/>
    <dgm:cxn modelId="{D41AC4D8-F3EF-4796-B721-B7628C0BE487}" type="presParOf" srcId="{654EAA47-C340-494E-B27C-C9DEF7236E18}" destId="{87F637D9-A4A2-4073-9B9F-EA2B1BA4F6A5}" srcOrd="2" destOrd="0" presId="urn:microsoft.com/office/officeart/2005/8/layout/chart3"/>
    <dgm:cxn modelId="{11D16621-4906-462F-9D7C-B6F89C3BCE94}" type="presParOf" srcId="{654EAA47-C340-494E-B27C-C9DEF7236E18}" destId="{E28AEC42-C3B5-4B7A-A050-0A15DC42FB00}" srcOrd="3" destOrd="0" presId="urn:microsoft.com/office/officeart/2005/8/layout/chart3"/>
    <dgm:cxn modelId="{A3C79EF8-28D2-427B-9E57-96EE0E464704}" type="presParOf" srcId="{654EAA47-C340-494E-B27C-C9DEF7236E18}" destId="{CFE5E217-4BD4-4801-B0F6-C8673EBFB271}" srcOrd="4" destOrd="0" presId="urn:microsoft.com/office/officeart/2005/8/layout/chart3"/>
    <dgm:cxn modelId="{F950881C-5542-4E06-86F8-E92BAFD9201E}" type="presParOf" srcId="{654EAA47-C340-494E-B27C-C9DEF7236E18}" destId="{8F1FF6BA-3714-4853-9E69-B575A901008A}" srcOrd="5" destOrd="0" presId="urn:microsoft.com/office/officeart/2005/8/layout/chart3"/>
    <dgm:cxn modelId="{385B8160-0943-4265-BBB8-F018914CCB7D}" type="presParOf" srcId="{654EAA47-C340-494E-B27C-C9DEF7236E18}" destId="{B2B1EAFA-763E-46C0-8288-8DD3C7692C27}" srcOrd="6" destOrd="0" presId="urn:microsoft.com/office/officeart/2005/8/layout/chart3"/>
    <dgm:cxn modelId="{0AECD4DD-ACEA-46E5-8052-5F480F8CEE39}" type="presParOf" srcId="{654EAA47-C340-494E-B27C-C9DEF7236E18}" destId="{77AA8535-FA21-48B8-A3BD-7A656A4F988A}" srcOrd="7" destOrd="0" presId="urn:microsoft.com/office/officeart/2005/8/layout/chart3"/>
    <dgm:cxn modelId="{95B231F8-7C67-417D-B33D-5D09776A0E10}" type="presParOf" srcId="{654EAA47-C340-494E-B27C-C9DEF7236E18}" destId="{69F10AF1-3B32-439C-8945-64F64E59243D}" srcOrd="8" destOrd="0" presId="urn:microsoft.com/office/officeart/2005/8/layout/chart3"/>
    <dgm:cxn modelId="{3CA65EB3-4C37-4721-AEC6-E65F9B39C7F8}" type="presParOf" srcId="{654EAA47-C340-494E-B27C-C9DEF7236E18}" destId="{40B49979-34F6-4037-BF2B-8C8C149BFF5A}" srcOrd="9" destOrd="0" presId="urn:microsoft.com/office/officeart/2005/8/layout/chart3"/>
    <dgm:cxn modelId="{0DC61A38-5AAB-4194-AE6A-3EC3AC8AAF3E}" type="presParOf" srcId="{654EAA47-C340-494E-B27C-C9DEF7236E18}" destId="{61360896-0E4A-42D7-B2DB-27C11FC27DFC}" srcOrd="10" destOrd="0" presId="urn:microsoft.com/office/officeart/2005/8/layout/chart3"/>
    <dgm:cxn modelId="{782DFD0F-1149-4F75-885B-BC80CAF8C8AF}" type="presParOf" srcId="{654EAA47-C340-494E-B27C-C9DEF7236E18}" destId="{CA61F361-677B-49C7-8584-1C2710DED6D1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BC2E1C-6AA2-4676-8E1A-E2ED454F57C5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EE173A5-0E9E-46E4-B8A9-F76AF9ECBA7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F2C364F-9000-4636-815D-BF0163E0EA1D}" type="parTrans" cxnId="{2DB0ED5E-CBCC-426B-9158-DB5506C5666A}">
      <dgm:prSet/>
      <dgm:spPr/>
      <dgm:t>
        <a:bodyPr/>
        <a:lstStyle/>
        <a:p>
          <a:endParaRPr lang="en-GB"/>
        </a:p>
      </dgm:t>
    </dgm:pt>
    <dgm:pt modelId="{19CE6A9E-5DE1-41E1-AE02-6228277931EE}" type="sibTrans" cxnId="{2DB0ED5E-CBCC-426B-9158-DB5506C5666A}">
      <dgm:prSet/>
      <dgm:spPr/>
      <dgm:t>
        <a:bodyPr/>
        <a:lstStyle/>
        <a:p>
          <a:endParaRPr lang="en-GB"/>
        </a:p>
      </dgm:t>
    </dgm:pt>
    <dgm:pt modelId="{C10C2FA8-7A82-4E8A-89D7-468443E7C040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DBD3A9F-8964-4CFE-8941-01357CFE2CD7}" type="parTrans" cxnId="{083C3973-17C5-4FCA-9335-10A8CF613DCE}">
      <dgm:prSet/>
      <dgm:spPr/>
      <dgm:t>
        <a:bodyPr/>
        <a:lstStyle/>
        <a:p>
          <a:endParaRPr lang="en-GB"/>
        </a:p>
      </dgm:t>
    </dgm:pt>
    <dgm:pt modelId="{C6B72306-3586-43CA-9809-6595EE4D6301}" type="sibTrans" cxnId="{083C3973-17C5-4FCA-9335-10A8CF613DCE}">
      <dgm:prSet/>
      <dgm:spPr/>
      <dgm:t>
        <a:bodyPr/>
        <a:lstStyle/>
        <a:p>
          <a:endParaRPr lang="en-GB"/>
        </a:p>
      </dgm:t>
    </dgm:pt>
    <dgm:pt modelId="{A042739F-3D1A-458D-A1FE-631F59A0EDCF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EC28A34F-B3D0-4DCD-964D-0E566EE183F0}" type="parTrans" cxnId="{A8AA7497-6D99-479F-AAC4-CFB94D919E56}">
      <dgm:prSet/>
      <dgm:spPr/>
      <dgm:t>
        <a:bodyPr/>
        <a:lstStyle/>
        <a:p>
          <a:endParaRPr lang="en-GB"/>
        </a:p>
      </dgm:t>
    </dgm:pt>
    <dgm:pt modelId="{294494E0-95F2-4CF2-8059-5A4FFA102BF5}" type="sibTrans" cxnId="{A8AA7497-6D99-479F-AAC4-CFB94D919E56}">
      <dgm:prSet/>
      <dgm:spPr/>
      <dgm:t>
        <a:bodyPr/>
        <a:lstStyle/>
        <a:p>
          <a:endParaRPr lang="en-GB"/>
        </a:p>
      </dgm:t>
    </dgm:pt>
    <dgm:pt modelId="{AE0CA428-E3B0-4B15-A9CA-C29791BBA913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91D6113-0E2F-4573-A424-E39DFE73E65D}" type="parTrans" cxnId="{75CAE459-32C7-4BFE-98B1-1D6887BEB57E}">
      <dgm:prSet/>
      <dgm:spPr/>
      <dgm:t>
        <a:bodyPr/>
        <a:lstStyle/>
        <a:p>
          <a:endParaRPr lang="en-GB"/>
        </a:p>
      </dgm:t>
    </dgm:pt>
    <dgm:pt modelId="{D04F0438-7EE0-4190-BFE5-D83218E5B6BA}" type="sibTrans" cxnId="{75CAE459-32C7-4BFE-98B1-1D6887BEB57E}">
      <dgm:prSet/>
      <dgm:spPr/>
      <dgm:t>
        <a:bodyPr/>
        <a:lstStyle/>
        <a:p>
          <a:endParaRPr lang="en-GB"/>
        </a:p>
      </dgm:t>
    </dgm:pt>
    <dgm:pt modelId="{744E35CF-319D-4CA4-94DF-88EC88B9E66F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530E9148-B6D0-4339-8D22-F730F6288D10}" type="parTrans" cxnId="{E4E2EEDE-DB21-41F9-BAB7-D671BFFE419E}">
      <dgm:prSet/>
      <dgm:spPr/>
      <dgm:t>
        <a:bodyPr/>
        <a:lstStyle/>
        <a:p>
          <a:endParaRPr lang="en-GB"/>
        </a:p>
      </dgm:t>
    </dgm:pt>
    <dgm:pt modelId="{5FEBC61E-65DC-43CC-8C2E-E6CA6509F67B}" type="sibTrans" cxnId="{E4E2EEDE-DB21-41F9-BAB7-D671BFFE419E}">
      <dgm:prSet/>
      <dgm:spPr/>
      <dgm:t>
        <a:bodyPr/>
        <a:lstStyle/>
        <a:p>
          <a:endParaRPr lang="en-GB"/>
        </a:p>
      </dgm:t>
    </dgm:pt>
    <dgm:pt modelId="{79623703-899B-4530-82B3-1E818B7877DE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6DD2E8F1-21A1-4771-A4B9-BCBD5A327F08}" type="parTrans" cxnId="{7C80CBC9-2565-4AAB-A10C-8C90CDD8DF4F}">
      <dgm:prSet/>
      <dgm:spPr/>
      <dgm:t>
        <a:bodyPr/>
        <a:lstStyle/>
        <a:p>
          <a:endParaRPr lang="en-GB"/>
        </a:p>
      </dgm:t>
    </dgm:pt>
    <dgm:pt modelId="{26C1833B-EFC5-401F-86A5-028339D75AD4}" type="sibTrans" cxnId="{7C80CBC9-2565-4AAB-A10C-8C90CDD8DF4F}">
      <dgm:prSet/>
      <dgm:spPr/>
      <dgm:t>
        <a:bodyPr/>
        <a:lstStyle/>
        <a:p>
          <a:endParaRPr lang="en-GB"/>
        </a:p>
      </dgm:t>
    </dgm:pt>
    <dgm:pt modelId="{654EAA47-C340-494E-B27C-C9DEF7236E18}" type="pres">
      <dgm:prSet presAssocID="{B5BC2E1C-6AA2-4676-8E1A-E2ED454F57C5}" presName="compositeShape" presStyleCnt="0">
        <dgm:presLayoutVars>
          <dgm:chMax val="7"/>
          <dgm:dir/>
          <dgm:resizeHandles val="exact"/>
        </dgm:presLayoutVars>
      </dgm:prSet>
      <dgm:spPr/>
    </dgm:pt>
    <dgm:pt modelId="{DA9D2C0A-73CF-489F-A63B-118BAC4AE890}" type="pres">
      <dgm:prSet presAssocID="{B5BC2E1C-6AA2-4676-8E1A-E2ED454F57C5}" presName="wedge1" presStyleLbl="node1" presStyleIdx="0" presStyleCnt="6" custLinFactNeighborX="-5268" custLinFactNeighborY="2713"/>
      <dgm:spPr/>
      <dgm:t>
        <a:bodyPr/>
        <a:lstStyle/>
        <a:p>
          <a:endParaRPr lang="en-GB"/>
        </a:p>
      </dgm:t>
    </dgm:pt>
    <dgm:pt modelId="{BCA6C308-9972-4516-8B7E-2A9F8A03EF83}" type="pres">
      <dgm:prSet presAssocID="{B5BC2E1C-6AA2-4676-8E1A-E2ED454F57C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37D9-A4A2-4073-9B9F-EA2B1BA4F6A5}" type="pres">
      <dgm:prSet presAssocID="{B5BC2E1C-6AA2-4676-8E1A-E2ED454F57C5}" presName="wedge2" presStyleLbl="node1" presStyleIdx="1" presStyleCnt="6"/>
      <dgm:spPr/>
      <dgm:t>
        <a:bodyPr/>
        <a:lstStyle/>
        <a:p>
          <a:endParaRPr lang="en-GB"/>
        </a:p>
      </dgm:t>
    </dgm:pt>
    <dgm:pt modelId="{E28AEC42-C3B5-4B7A-A050-0A15DC42FB00}" type="pres">
      <dgm:prSet presAssocID="{B5BC2E1C-6AA2-4676-8E1A-E2ED454F57C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5E217-4BD4-4801-B0F6-C8673EBFB271}" type="pres">
      <dgm:prSet presAssocID="{B5BC2E1C-6AA2-4676-8E1A-E2ED454F57C5}" presName="wedge3" presStyleLbl="node1" presStyleIdx="2" presStyleCnt="6"/>
      <dgm:spPr/>
      <dgm:t>
        <a:bodyPr/>
        <a:lstStyle/>
        <a:p>
          <a:endParaRPr lang="en-GB"/>
        </a:p>
      </dgm:t>
    </dgm:pt>
    <dgm:pt modelId="{8F1FF6BA-3714-4853-9E69-B575A901008A}" type="pres">
      <dgm:prSet presAssocID="{B5BC2E1C-6AA2-4676-8E1A-E2ED454F57C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1EAFA-763E-46C0-8288-8DD3C7692C27}" type="pres">
      <dgm:prSet presAssocID="{B5BC2E1C-6AA2-4676-8E1A-E2ED454F57C5}" presName="wedge4" presStyleLbl="node1" presStyleIdx="3" presStyleCnt="6"/>
      <dgm:spPr/>
      <dgm:t>
        <a:bodyPr/>
        <a:lstStyle/>
        <a:p>
          <a:endParaRPr lang="en-GB"/>
        </a:p>
      </dgm:t>
    </dgm:pt>
    <dgm:pt modelId="{77AA8535-FA21-48B8-A3BD-7A656A4F988A}" type="pres">
      <dgm:prSet presAssocID="{B5BC2E1C-6AA2-4676-8E1A-E2ED454F57C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F10AF1-3B32-439C-8945-64F64E59243D}" type="pres">
      <dgm:prSet presAssocID="{B5BC2E1C-6AA2-4676-8E1A-E2ED454F57C5}" presName="wedge5" presStyleLbl="node1" presStyleIdx="4" presStyleCnt="6"/>
      <dgm:spPr/>
      <dgm:t>
        <a:bodyPr/>
        <a:lstStyle/>
        <a:p>
          <a:endParaRPr lang="en-GB"/>
        </a:p>
      </dgm:t>
    </dgm:pt>
    <dgm:pt modelId="{40B49979-34F6-4037-BF2B-8C8C149BFF5A}" type="pres">
      <dgm:prSet presAssocID="{B5BC2E1C-6AA2-4676-8E1A-E2ED454F57C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360896-0E4A-42D7-B2DB-27C11FC27DFC}" type="pres">
      <dgm:prSet presAssocID="{B5BC2E1C-6AA2-4676-8E1A-E2ED454F57C5}" presName="wedge6" presStyleLbl="node1" presStyleIdx="5" presStyleCnt="6"/>
      <dgm:spPr/>
      <dgm:t>
        <a:bodyPr/>
        <a:lstStyle/>
        <a:p>
          <a:endParaRPr lang="en-GB"/>
        </a:p>
      </dgm:t>
    </dgm:pt>
    <dgm:pt modelId="{CA61F361-677B-49C7-8584-1C2710DED6D1}" type="pres">
      <dgm:prSet presAssocID="{B5BC2E1C-6AA2-4676-8E1A-E2ED454F57C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28C9D1-D887-4FA8-A983-856A10B07B7E}" type="presOf" srcId="{A042739F-3D1A-458D-A1FE-631F59A0EDCF}" destId="{61360896-0E4A-42D7-B2DB-27C11FC27DFC}" srcOrd="0" destOrd="0" presId="urn:microsoft.com/office/officeart/2005/8/layout/chart3"/>
    <dgm:cxn modelId="{1BB9CE3F-E727-4717-9C37-A20A2662809B}" type="presOf" srcId="{C10C2FA8-7A82-4E8A-89D7-468443E7C040}" destId="{87F637D9-A4A2-4073-9B9F-EA2B1BA4F6A5}" srcOrd="0" destOrd="0" presId="urn:microsoft.com/office/officeart/2005/8/layout/chart3"/>
    <dgm:cxn modelId="{7C80CBC9-2565-4AAB-A10C-8C90CDD8DF4F}" srcId="{B5BC2E1C-6AA2-4676-8E1A-E2ED454F57C5}" destId="{79623703-899B-4530-82B3-1E818B7877DE}" srcOrd="4" destOrd="0" parTransId="{6DD2E8F1-21A1-4771-A4B9-BCBD5A327F08}" sibTransId="{26C1833B-EFC5-401F-86A5-028339D75AD4}"/>
    <dgm:cxn modelId="{083C3973-17C5-4FCA-9335-10A8CF613DCE}" srcId="{B5BC2E1C-6AA2-4676-8E1A-E2ED454F57C5}" destId="{C10C2FA8-7A82-4E8A-89D7-468443E7C040}" srcOrd="1" destOrd="0" parTransId="{3DBD3A9F-8964-4CFE-8941-01357CFE2CD7}" sibTransId="{C6B72306-3586-43CA-9809-6595EE4D6301}"/>
    <dgm:cxn modelId="{2DF215D6-A3B7-48D2-98FE-34F992909222}" type="presOf" srcId="{AE0CA428-E3B0-4B15-A9CA-C29791BBA913}" destId="{CFE5E217-4BD4-4801-B0F6-C8673EBFB271}" srcOrd="0" destOrd="0" presId="urn:microsoft.com/office/officeart/2005/8/layout/chart3"/>
    <dgm:cxn modelId="{2DB0ED5E-CBCC-426B-9158-DB5506C5666A}" srcId="{B5BC2E1C-6AA2-4676-8E1A-E2ED454F57C5}" destId="{FEE173A5-0E9E-46E4-B8A9-F76AF9ECBA76}" srcOrd="0" destOrd="0" parTransId="{1F2C364F-9000-4636-815D-BF0163E0EA1D}" sibTransId="{19CE6A9E-5DE1-41E1-AE02-6228277931EE}"/>
    <dgm:cxn modelId="{B1A620DD-AE3A-413F-8809-26C451224431}" type="presOf" srcId="{C10C2FA8-7A82-4E8A-89D7-468443E7C040}" destId="{E28AEC42-C3B5-4B7A-A050-0A15DC42FB00}" srcOrd="1" destOrd="0" presId="urn:microsoft.com/office/officeart/2005/8/layout/chart3"/>
    <dgm:cxn modelId="{8E5A329B-06D6-4B46-AAF2-0B24479591C6}" type="presOf" srcId="{79623703-899B-4530-82B3-1E818B7877DE}" destId="{69F10AF1-3B32-439C-8945-64F64E59243D}" srcOrd="0" destOrd="0" presId="urn:microsoft.com/office/officeart/2005/8/layout/chart3"/>
    <dgm:cxn modelId="{CC641A88-908B-4ED4-8ADB-33910AAF319A}" type="presOf" srcId="{79623703-899B-4530-82B3-1E818B7877DE}" destId="{40B49979-34F6-4037-BF2B-8C8C149BFF5A}" srcOrd="1" destOrd="0" presId="urn:microsoft.com/office/officeart/2005/8/layout/chart3"/>
    <dgm:cxn modelId="{7399E358-9CA0-473C-B518-92CC7DBDB2E6}" type="presOf" srcId="{A042739F-3D1A-458D-A1FE-631F59A0EDCF}" destId="{CA61F361-677B-49C7-8584-1C2710DED6D1}" srcOrd="1" destOrd="0" presId="urn:microsoft.com/office/officeart/2005/8/layout/chart3"/>
    <dgm:cxn modelId="{75CAE459-32C7-4BFE-98B1-1D6887BEB57E}" srcId="{B5BC2E1C-6AA2-4676-8E1A-E2ED454F57C5}" destId="{AE0CA428-E3B0-4B15-A9CA-C29791BBA913}" srcOrd="2" destOrd="0" parTransId="{391D6113-0E2F-4573-A424-E39DFE73E65D}" sibTransId="{D04F0438-7EE0-4190-BFE5-D83218E5B6BA}"/>
    <dgm:cxn modelId="{A8AA7497-6D99-479F-AAC4-CFB94D919E56}" srcId="{B5BC2E1C-6AA2-4676-8E1A-E2ED454F57C5}" destId="{A042739F-3D1A-458D-A1FE-631F59A0EDCF}" srcOrd="5" destOrd="0" parTransId="{EC28A34F-B3D0-4DCD-964D-0E566EE183F0}" sibTransId="{294494E0-95F2-4CF2-8059-5A4FFA102BF5}"/>
    <dgm:cxn modelId="{E4E2EEDE-DB21-41F9-BAB7-D671BFFE419E}" srcId="{B5BC2E1C-6AA2-4676-8E1A-E2ED454F57C5}" destId="{744E35CF-319D-4CA4-94DF-88EC88B9E66F}" srcOrd="3" destOrd="0" parTransId="{530E9148-B6D0-4339-8D22-F730F6288D10}" sibTransId="{5FEBC61E-65DC-43CC-8C2E-E6CA6509F67B}"/>
    <dgm:cxn modelId="{7C83345B-3F1B-452B-B868-19692DC34F1B}" type="presOf" srcId="{FEE173A5-0E9E-46E4-B8A9-F76AF9ECBA76}" destId="{BCA6C308-9972-4516-8B7E-2A9F8A03EF83}" srcOrd="1" destOrd="0" presId="urn:microsoft.com/office/officeart/2005/8/layout/chart3"/>
    <dgm:cxn modelId="{1D82EA03-4587-4DF4-991E-DCD899ADAD10}" type="presOf" srcId="{AE0CA428-E3B0-4B15-A9CA-C29791BBA913}" destId="{8F1FF6BA-3714-4853-9E69-B575A901008A}" srcOrd="1" destOrd="0" presId="urn:microsoft.com/office/officeart/2005/8/layout/chart3"/>
    <dgm:cxn modelId="{183FBF93-9507-4474-969E-D59BAF50B90E}" type="presOf" srcId="{B5BC2E1C-6AA2-4676-8E1A-E2ED454F57C5}" destId="{654EAA47-C340-494E-B27C-C9DEF7236E18}" srcOrd="0" destOrd="0" presId="urn:microsoft.com/office/officeart/2005/8/layout/chart3"/>
    <dgm:cxn modelId="{4620060B-7BFD-4CD4-90A8-C8E31EF64D16}" type="presOf" srcId="{744E35CF-319D-4CA4-94DF-88EC88B9E66F}" destId="{77AA8535-FA21-48B8-A3BD-7A656A4F988A}" srcOrd="1" destOrd="0" presId="urn:microsoft.com/office/officeart/2005/8/layout/chart3"/>
    <dgm:cxn modelId="{9B37969D-387A-4C8F-B80C-4DBCC78E3E79}" type="presOf" srcId="{744E35CF-319D-4CA4-94DF-88EC88B9E66F}" destId="{B2B1EAFA-763E-46C0-8288-8DD3C7692C27}" srcOrd="0" destOrd="0" presId="urn:microsoft.com/office/officeart/2005/8/layout/chart3"/>
    <dgm:cxn modelId="{B5CB6DD0-ADA4-4D31-9ECB-2184C0FF70B2}" type="presOf" srcId="{FEE173A5-0E9E-46E4-B8A9-F76AF9ECBA76}" destId="{DA9D2C0A-73CF-489F-A63B-118BAC4AE890}" srcOrd="0" destOrd="0" presId="urn:microsoft.com/office/officeart/2005/8/layout/chart3"/>
    <dgm:cxn modelId="{8AD7A5D8-E0C0-4766-8776-41235F17704B}" type="presParOf" srcId="{654EAA47-C340-494E-B27C-C9DEF7236E18}" destId="{DA9D2C0A-73CF-489F-A63B-118BAC4AE890}" srcOrd="0" destOrd="0" presId="urn:microsoft.com/office/officeart/2005/8/layout/chart3"/>
    <dgm:cxn modelId="{39C67F21-1D43-4665-9ACA-1F566291A4C7}" type="presParOf" srcId="{654EAA47-C340-494E-B27C-C9DEF7236E18}" destId="{BCA6C308-9972-4516-8B7E-2A9F8A03EF83}" srcOrd="1" destOrd="0" presId="urn:microsoft.com/office/officeart/2005/8/layout/chart3"/>
    <dgm:cxn modelId="{804BFDA9-E8D8-4D1F-971D-83F08E14D053}" type="presParOf" srcId="{654EAA47-C340-494E-B27C-C9DEF7236E18}" destId="{87F637D9-A4A2-4073-9B9F-EA2B1BA4F6A5}" srcOrd="2" destOrd="0" presId="urn:microsoft.com/office/officeart/2005/8/layout/chart3"/>
    <dgm:cxn modelId="{025A63DD-F117-4B16-A967-2CB4D8C2B341}" type="presParOf" srcId="{654EAA47-C340-494E-B27C-C9DEF7236E18}" destId="{E28AEC42-C3B5-4B7A-A050-0A15DC42FB00}" srcOrd="3" destOrd="0" presId="urn:microsoft.com/office/officeart/2005/8/layout/chart3"/>
    <dgm:cxn modelId="{619FC5FA-B797-4112-A79E-610A226E5284}" type="presParOf" srcId="{654EAA47-C340-494E-B27C-C9DEF7236E18}" destId="{CFE5E217-4BD4-4801-B0F6-C8673EBFB271}" srcOrd="4" destOrd="0" presId="urn:microsoft.com/office/officeart/2005/8/layout/chart3"/>
    <dgm:cxn modelId="{87B8D244-1632-42C1-8736-EA486AD1CE45}" type="presParOf" srcId="{654EAA47-C340-494E-B27C-C9DEF7236E18}" destId="{8F1FF6BA-3714-4853-9E69-B575A901008A}" srcOrd="5" destOrd="0" presId="urn:microsoft.com/office/officeart/2005/8/layout/chart3"/>
    <dgm:cxn modelId="{CA9CBCE6-EAA7-44E1-A6D4-1B1F6186FB9D}" type="presParOf" srcId="{654EAA47-C340-494E-B27C-C9DEF7236E18}" destId="{B2B1EAFA-763E-46C0-8288-8DD3C7692C27}" srcOrd="6" destOrd="0" presId="urn:microsoft.com/office/officeart/2005/8/layout/chart3"/>
    <dgm:cxn modelId="{FB1CA2BD-D99A-45D9-9B44-3495AD154459}" type="presParOf" srcId="{654EAA47-C340-494E-B27C-C9DEF7236E18}" destId="{77AA8535-FA21-48B8-A3BD-7A656A4F988A}" srcOrd="7" destOrd="0" presId="urn:microsoft.com/office/officeart/2005/8/layout/chart3"/>
    <dgm:cxn modelId="{EE3CB934-01B3-461F-B254-6896D1BBD9D5}" type="presParOf" srcId="{654EAA47-C340-494E-B27C-C9DEF7236E18}" destId="{69F10AF1-3B32-439C-8945-64F64E59243D}" srcOrd="8" destOrd="0" presId="urn:microsoft.com/office/officeart/2005/8/layout/chart3"/>
    <dgm:cxn modelId="{FD220B5A-106E-4514-A1F7-7B5920BC00BB}" type="presParOf" srcId="{654EAA47-C340-494E-B27C-C9DEF7236E18}" destId="{40B49979-34F6-4037-BF2B-8C8C149BFF5A}" srcOrd="9" destOrd="0" presId="urn:microsoft.com/office/officeart/2005/8/layout/chart3"/>
    <dgm:cxn modelId="{76DD5E63-AD95-4E10-B66F-FC18B4160823}" type="presParOf" srcId="{654EAA47-C340-494E-B27C-C9DEF7236E18}" destId="{61360896-0E4A-42D7-B2DB-27C11FC27DFC}" srcOrd="10" destOrd="0" presId="urn:microsoft.com/office/officeart/2005/8/layout/chart3"/>
    <dgm:cxn modelId="{58C4633A-D28E-4BD6-961E-5E4DAC05F7C8}" type="presParOf" srcId="{654EAA47-C340-494E-B27C-C9DEF7236E18}" destId="{CA61F361-677B-49C7-8584-1C2710DED6D1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C2E1C-6AA2-4676-8E1A-E2ED454F57C5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EE173A5-0E9E-46E4-B8A9-F76AF9ECBA7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F2C364F-9000-4636-815D-BF0163E0EA1D}" type="parTrans" cxnId="{2DB0ED5E-CBCC-426B-9158-DB5506C5666A}">
      <dgm:prSet/>
      <dgm:spPr/>
      <dgm:t>
        <a:bodyPr/>
        <a:lstStyle/>
        <a:p>
          <a:endParaRPr lang="en-GB"/>
        </a:p>
      </dgm:t>
    </dgm:pt>
    <dgm:pt modelId="{19CE6A9E-5DE1-41E1-AE02-6228277931EE}" type="sibTrans" cxnId="{2DB0ED5E-CBCC-426B-9158-DB5506C5666A}">
      <dgm:prSet/>
      <dgm:spPr/>
      <dgm:t>
        <a:bodyPr/>
        <a:lstStyle/>
        <a:p>
          <a:endParaRPr lang="en-GB"/>
        </a:p>
      </dgm:t>
    </dgm:pt>
    <dgm:pt modelId="{C10C2FA8-7A82-4E8A-89D7-468443E7C040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DBD3A9F-8964-4CFE-8941-01357CFE2CD7}" type="parTrans" cxnId="{083C3973-17C5-4FCA-9335-10A8CF613DCE}">
      <dgm:prSet/>
      <dgm:spPr/>
      <dgm:t>
        <a:bodyPr/>
        <a:lstStyle/>
        <a:p>
          <a:endParaRPr lang="en-GB"/>
        </a:p>
      </dgm:t>
    </dgm:pt>
    <dgm:pt modelId="{C6B72306-3586-43CA-9809-6595EE4D6301}" type="sibTrans" cxnId="{083C3973-17C5-4FCA-9335-10A8CF613DCE}">
      <dgm:prSet/>
      <dgm:spPr/>
      <dgm:t>
        <a:bodyPr/>
        <a:lstStyle/>
        <a:p>
          <a:endParaRPr lang="en-GB"/>
        </a:p>
      </dgm:t>
    </dgm:pt>
    <dgm:pt modelId="{A042739F-3D1A-458D-A1FE-631F59A0EDCF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EC28A34F-B3D0-4DCD-964D-0E566EE183F0}" type="parTrans" cxnId="{A8AA7497-6D99-479F-AAC4-CFB94D919E56}">
      <dgm:prSet/>
      <dgm:spPr/>
      <dgm:t>
        <a:bodyPr/>
        <a:lstStyle/>
        <a:p>
          <a:endParaRPr lang="en-GB"/>
        </a:p>
      </dgm:t>
    </dgm:pt>
    <dgm:pt modelId="{294494E0-95F2-4CF2-8059-5A4FFA102BF5}" type="sibTrans" cxnId="{A8AA7497-6D99-479F-AAC4-CFB94D919E56}">
      <dgm:prSet/>
      <dgm:spPr/>
      <dgm:t>
        <a:bodyPr/>
        <a:lstStyle/>
        <a:p>
          <a:endParaRPr lang="en-GB"/>
        </a:p>
      </dgm:t>
    </dgm:pt>
    <dgm:pt modelId="{654EAA47-C340-494E-B27C-C9DEF7236E18}" type="pres">
      <dgm:prSet presAssocID="{B5BC2E1C-6AA2-4676-8E1A-E2ED454F57C5}" presName="compositeShape" presStyleCnt="0">
        <dgm:presLayoutVars>
          <dgm:chMax val="7"/>
          <dgm:dir/>
          <dgm:resizeHandles val="exact"/>
        </dgm:presLayoutVars>
      </dgm:prSet>
      <dgm:spPr/>
    </dgm:pt>
    <dgm:pt modelId="{DA9D2C0A-73CF-489F-A63B-118BAC4AE890}" type="pres">
      <dgm:prSet presAssocID="{B5BC2E1C-6AA2-4676-8E1A-E2ED454F57C5}" presName="wedge1" presStyleLbl="node1" presStyleIdx="0" presStyleCnt="3" custLinFactNeighborX="-5268" custLinFactNeighborY="2713"/>
      <dgm:spPr/>
      <dgm:t>
        <a:bodyPr/>
        <a:lstStyle/>
        <a:p>
          <a:endParaRPr lang="en-GB"/>
        </a:p>
      </dgm:t>
    </dgm:pt>
    <dgm:pt modelId="{BCA6C308-9972-4516-8B7E-2A9F8A03EF83}" type="pres">
      <dgm:prSet presAssocID="{B5BC2E1C-6AA2-4676-8E1A-E2ED454F57C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37D9-A4A2-4073-9B9F-EA2B1BA4F6A5}" type="pres">
      <dgm:prSet presAssocID="{B5BC2E1C-6AA2-4676-8E1A-E2ED454F57C5}" presName="wedge2" presStyleLbl="node1" presStyleIdx="1" presStyleCnt="3"/>
      <dgm:spPr/>
      <dgm:t>
        <a:bodyPr/>
        <a:lstStyle/>
        <a:p>
          <a:endParaRPr lang="en-GB"/>
        </a:p>
      </dgm:t>
    </dgm:pt>
    <dgm:pt modelId="{E28AEC42-C3B5-4B7A-A050-0A15DC42FB00}" type="pres">
      <dgm:prSet presAssocID="{B5BC2E1C-6AA2-4676-8E1A-E2ED454F57C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5E217-4BD4-4801-B0F6-C8673EBFB271}" type="pres">
      <dgm:prSet presAssocID="{B5BC2E1C-6AA2-4676-8E1A-E2ED454F57C5}" presName="wedge3" presStyleLbl="node1" presStyleIdx="2" presStyleCnt="3"/>
      <dgm:spPr/>
      <dgm:t>
        <a:bodyPr/>
        <a:lstStyle/>
        <a:p>
          <a:endParaRPr lang="en-GB"/>
        </a:p>
      </dgm:t>
    </dgm:pt>
    <dgm:pt modelId="{8F1FF6BA-3714-4853-9E69-B575A901008A}" type="pres">
      <dgm:prSet presAssocID="{B5BC2E1C-6AA2-4676-8E1A-E2ED454F57C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3C3973-17C5-4FCA-9335-10A8CF613DCE}" srcId="{B5BC2E1C-6AA2-4676-8E1A-E2ED454F57C5}" destId="{C10C2FA8-7A82-4E8A-89D7-468443E7C040}" srcOrd="1" destOrd="0" parTransId="{3DBD3A9F-8964-4CFE-8941-01357CFE2CD7}" sibTransId="{C6B72306-3586-43CA-9809-6595EE4D6301}"/>
    <dgm:cxn modelId="{2DB0ED5E-CBCC-426B-9158-DB5506C5666A}" srcId="{B5BC2E1C-6AA2-4676-8E1A-E2ED454F57C5}" destId="{FEE173A5-0E9E-46E4-B8A9-F76AF9ECBA76}" srcOrd="0" destOrd="0" parTransId="{1F2C364F-9000-4636-815D-BF0163E0EA1D}" sibTransId="{19CE6A9E-5DE1-41E1-AE02-6228277931EE}"/>
    <dgm:cxn modelId="{5448267B-6716-44A7-8B30-D1574E357712}" type="presOf" srcId="{A042739F-3D1A-458D-A1FE-631F59A0EDCF}" destId="{CFE5E217-4BD4-4801-B0F6-C8673EBFB271}" srcOrd="0" destOrd="0" presId="urn:microsoft.com/office/officeart/2005/8/layout/chart3"/>
    <dgm:cxn modelId="{F27B3CC6-4F8E-4B96-8E7E-730A8BFBF148}" type="presOf" srcId="{FEE173A5-0E9E-46E4-B8A9-F76AF9ECBA76}" destId="{BCA6C308-9972-4516-8B7E-2A9F8A03EF83}" srcOrd="1" destOrd="0" presId="urn:microsoft.com/office/officeart/2005/8/layout/chart3"/>
    <dgm:cxn modelId="{161D5B52-6159-48C3-A5A3-1C676C1AB2DD}" type="presOf" srcId="{B5BC2E1C-6AA2-4676-8E1A-E2ED454F57C5}" destId="{654EAA47-C340-494E-B27C-C9DEF7236E18}" srcOrd="0" destOrd="0" presId="urn:microsoft.com/office/officeart/2005/8/layout/chart3"/>
    <dgm:cxn modelId="{2EB8256C-92FD-40F4-8273-A29C7B00AFB1}" type="presOf" srcId="{C10C2FA8-7A82-4E8A-89D7-468443E7C040}" destId="{E28AEC42-C3B5-4B7A-A050-0A15DC42FB00}" srcOrd="1" destOrd="0" presId="urn:microsoft.com/office/officeart/2005/8/layout/chart3"/>
    <dgm:cxn modelId="{A8AA7497-6D99-479F-AAC4-CFB94D919E56}" srcId="{B5BC2E1C-6AA2-4676-8E1A-E2ED454F57C5}" destId="{A042739F-3D1A-458D-A1FE-631F59A0EDCF}" srcOrd="2" destOrd="0" parTransId="{EC28A34F-B3D0-4DCD-964D-0E566EE183F0}" sibTransId="{294494E0-95F2-4CF2-8059-5A4FFA102BF5}"/>
    <dgm:cxn modelId="{6B6F3955-DFFC-4A64-857A-BE080759F96B}" type="presOf" srcId="{FEE173A5-0E9E-46E4-B8A9-F76AF9ECBA76}" destId="{DA9D2C0A-73CF-489F-A63B-118BAC4AE890}" srcOrd="0" destOrd="0" presId="urn:microsoft.com/office/officeart/2005/8/layout/chart3"/>
    <dgm:cxn modelId="{E78E362D-7005-463D-983E-88FA83B75B91}" type="presOf" srcId="{A042739F-3D1A-458D-A1FE-631F59A0EDCF}" destId="{8F1FF6BA-3714-4853-9E69-B575A901008A}" srcOrd="1" destOrd="0" presId="urn:microsoft.com/office/officeart/2005/8/layout/chart3"/>
    <dgm:cxn modelId="{62A3C90E-E4B1-4958-A115-905D60B34251}" type="presOf" srcId="{C10C2FA8-7A82-4E8A-89D7-468443E7C040}" destId="{87F637D9-A4A2-4073-9B9F-EA2B1BA4F6A5}" srcOrd="0" destOrd="0" presId="urn:microsoft.com/office/officeart/2005/8/layout/chart3"/>
    <dgm:cxn modelId="{D6277519-F899-4260-9FF8-288E9211797B}" type="presParOf" srcId="{654EAA47-C340-494E-B27C-C9DEF7236E18}" destId="{DA9D2C0A-73CF-489F-A63B-118BAC4AE890}" srcOrd="0" destOrd="0" presId="urn:microsoft.com/office/officeart/2005/8/layout/chart3"/>
    <dgm:cxn modelId="{341B7B90-7398-49BB-9794-6C6524504484}" type="presParOf" srcId="{654EAA47-C340-494E-B27C-C9DEF7236E18}" destId="{BCA6C308-9972-4516-8B7E-2A9F8A03EF83}" srcOrd="1" destOrd="0" presId="urn:microsoft.com/office/officeart/2005/8/layout/chart3"/>
    <dgm:cxn modelId="{6AE02F8E-3B5E-41B4-AE3B-9E4EBEAEC746}" type="presParOf" srcId="{654EAA47-C340-494E-B27C-C9DEF7236E18}" destId="{87F637D9-A4A2-4073-9B9F-EA2B1BA4F6A5}" srcOrd="2" destOrd="0" presId="urn:microsoft.com/office/officeart/2005/8/layout/chart3"/>
    <dgm:cxn modelId="{5D7CA959-ADEF-40E5-8D4B-4358CA9742DA}" type="presParOf" srcId="{654EAA47-C340-494E-B27C-C9DEF7236E18}" destId="{E28AEC42-C3B5-4B7A-A050-0A15DC42FB00}" srcOrd="3" destOrd="0" presId="urn:microsoft.com/office/officeart/2005/8/layout/chart3"/>
    <dgm:cxn modelId="{B1B206A5-DD28-4A22-8B5D-4915E9D03C8E}" type="presParOf" srcId="{654EAA47-C340-494E-B27C-C9DEF7236E18}" destId="{CFE5E217-4BD4-4801-B0F6-C8673EBFB271}" srcOrd="4" destOrd="0" presId="urn:microsoft.com/office/officeart/2005/8/layout/chart3"/>
    <dgm:cxn modelId="{DE3DE750-FC84-45DC-9939-51F726461E95}" type="presParOf" srcId="{654EAA47-C340-494E-B27C-C9DEF7236E18}" destId="{8F1FF6BA-3714-4853-9E69-B575A901008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BC2E1C-6AA2-4676-8E1A-E2ED454F57C5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FEE173A5-0E9E-46E4-B8A9-F76AF9ECBA7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F2C364F-9000-4636-815D-BF0163E0EA1D}" type="parTrans" cxnId="{2DB0ED5E-CBCC-426B-9158-DB5506C5666A}">
      <dgm:prSet/>
      <dgm:spPr/>
      <dgm:t>
        <a:bodyPr/>
        <a:lstStyle/>
        <a:p>
          <a:endParaRPr lang="en-GB"/>
        </a:p>
      </dgm:t>
    </dgm:pt>
    <dgm:pt modelId="{19CE6A9E-5DE1-41E1-AE02-6228277931EE}" type="sibTrans" cxnId="{2DB0ED5E-CBCC-426B-9158-DB5506C5666A}">
      <dgm:prSet/>
      <dgm:spPr/>
      <dgm:t>
        <a:bodyPr/>
        <a:lstStyle/>
        <a:p>
          <a:endParaRPr lang="en-GB"/>
        </a:p>
      </dgm:t>
    </dgm:pt>
    <dgm:pt modelId="{C10C2FA8-7A82-4E8A-89D7-468443E7C040}">
      <dgm:prSet phldrT="[Text]"/>
      <dgm:spPr>
        <a:ln>
          <a:solidFill>
            <a:srgbClr val="92D050"/>
          </a:solidFill>
        </a:ln>
      </dgm:spPr>
      <dgm:t>
        <a:bodyPr/>
        <a:lstStyle/>
        <a:p>
          <a:endParaRPr lang="en-GB" dirty="0"/>
        </a:p>
      </dgm:t>
    </dgm:pt>
    <dgm:pt modelId="{3DBD3A9F-8964-4CFE-8941-01357CFE2CD7}" type="parTrans" cxnId="{083C3973-17C5-4FCA-9335-10A8CF613DCE}">
      <dgm:prSet/>
      <dgm:spPr/>
      <dgm:t>
        <a:bodyPr/>
        <a:lstStyle/>
        <a:p>
          <a:endParaRPr lang="en-GB"/>
        </a:p>
      </dgm:t>
    </dgm:pt>
    <dgm:pt modelId="{C6B72306-3586-43CA-9809-6595EE4D6301}" type="sibTrans" cxnId="{083C3973-17C5-4FCA-9335-10A8CF613DCE}">
      <dgm:prSet/>
      <dgm:spPr/>
      <dgm:t>
        <a:bodyPr/>
        <a:lstStyle/>
        <a:p>
          <a:endParaRPr lang="en-GB"/>
        </a:p>
      </dgm:t>
    </dgm:pt>
    <dgm:pt modelId="{A042739F-3D1A-458D-A1FE-631F59A0EDCF}">
      <dgm:prSet phldrT="[Text]"/>
      <dgm:spPr>
        <a:ln>
          <a:solidFill>
            <a:srgbClr val="7030A0"/>
          </a:solidFill>
        </a:ln>
      </dgm:spPr>
      <dgm:t>
        <a:bodyPr/>
        <a:lstStyle/>
        <a:p>
          <a:endParaRPr lang="en-GB" dirty="0"/>
        </a:p>
      </dgm:t>
    </dgm:pt>
    <dgm:pt modelId="{EC28A34F-B3D0-4DCD-964D-0E566EE183F0}" type="parTrans" cxnId="{A8AA7497-6D99-479F-AAC4-CFB94D919E56}">
      <dgm:prSet/>
      <dgm:spPr/>
      <dgm:t>
        <a:bodyPr/>
        <a:lstStyle/>
        <a:p>
          <a:endParaRPr lang="en-GB"/>
        </a:p>
      </dgm:t>
    </dgm:pt>
    <dgm:pt modelId="{294494E0-95F2-4CF2-8059-5A4FFA102BF5}" type="sibTrans" cxnId="{A8AA7497-6D99-479F-AAC4-CFB94D919E56}">
      <dgm:prSet/>
      <dgm:spPr/>
      <dgm:t>
        <a:bodyPr/>
        <a:lstStyle/>
        <a:p>
          <a:endParaRPr lang="en-GB"/>
        </a:p>
      </dgm:t>
    </dgm:pt>
    <dgm:pt modelId="{654EAA47-C340-494E-B27C-C9DEF7236E18}" type="pres">
      <dgm:prSet presAssocID="{B5BC2E1C-6AA2-4676-8E1A-E2ED454F57C5}" presName="compositeShape" presStyleCnt="0">
        <dgm:presLayoutVars>
          <dgm:chMax val="7"/>
          <dgm:dir/>
          <dgm:resizeHandles val="exact"/>
        </dgm:presLayoutVars>
      </dgm:prSet>
      <dgm:spPr/>
    </dgm:pt>
    <dgm:pt modelId="{DA9D2C0A-73CF-489F-A63B-118BAC4AE890}" type="pres">
      <dgm:prSet presAssocID="{B5BC2E1C-6AA2-4676-8E1A-E2ED454F57C5}" presName="wedge1" presStyleLbl="node1" presStyleIdx="0" presStyleCnt="3" custLinFactNeighborX="-5268" custLinFactNeighborY="2713"/>
      <dgm:spPr/>
      <dgm:t>
        <a:bodyPr/>
        <a:lstStyle/>
        <a:p>
          <a:endParaRPr lang="en-GB"/>
        </a:p>
      </dgm:t>
    </dgm:pt>
    <dgm:pt modelId="{BCA6C308-9972-4516-8B7E-2A9F8A03EF83}" type="pres">
      <dgm:prSet presAssocID="{B5BC2E1C-6AA2-4676-8E1A-E2ED454F57C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37D9-A4A2-4073-9B9F-EA2B1BA4F6A5}" type="pres">
      <dgm:prSet presAssocID="{B5BC2E1C-6AA2-4676-8E1A-E2ED454F57C5}" presName="wedge2" presStyleLbl="node1" presStyleIdx="1" presStyleCnt="3"/>
      <dgm:spPr/>
      <dgm:t>
        <a:bodyPr/>
        <a:lstStyle/>
        <a:p>
          <a:endParaRPr lang="en-GB"/>
        </a:p>
      </dgm:t>
    </dgm:pt>
    <dgm:pt modelId="{E28AEC42-C3B5-4B7A-A050-0A15DC42FB00}" type="pres">
      <dgm:prSet presAssocID="{B5BC2E1C-6AA2-4676-8E1A-E2ED454F57C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5E217-4BD4-4801-B0F6-C8673EBFB271}" type="pres">
      <dgm:prSet presAssocID="{B5BC2E1C-6AA2-4676-8E1A-E2ED454F57C5}" presName="wedge3" presStyleLbl="node1" presStyleIdx="2" presStyleCnt="3"/>
      <dgm:spPr/>
      <dgm:t>
        <a:bodyPr/>
        <a:lstStyle/>
        <a:p>
          <a:endParaRPr lang="en-GB"/>
        </a:p>
      </dgm:t>
    </dgm:pt>
    <dgm:pt modelId="{8F1FF6BA-3714-4853-9E69-B575A901008A}" type="pres">
      <dgm:prSet presAssocID="{B5BC2E1C-6AA2-4676-8E1A-E2ED454F57C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93C288-A3C1-4FE3-B747-E42A3BA3E742}" type="presOf" srcId="{C10C2FA8-7A82-4E8A-89D7-468443E7C040}" destId="{87F637D9-A4A2-4073-9B9F-EA2B1BA4F6A5}" srcOrd="0" destOrd="0" presId="urn:microsoft.com/office/officeart/2005/8/layout/chart3"/>
    <dgm:cxn modelId="{2DB0ED5E-CBCC-426B-9158-DB5506C5666A}" srcId="{B5BC2E1C-6AA2-4676-8E1A-E2ED454F57C5}" destId="{FEE173A5-0E9E-46E4-B8A9-F76AF9ECBA76}" srcOrd="0" destOrd="0" parTransId="{1F2C364F-9000-4636-815D-BF0163E0EA1D}" sibTransId="{19CE6A9E-5DE1-41E1-AE02-6228277931EE}"/>
    <dgm:cxn modelId="{288F01F9-F181-43AF-901A-9E0C7CABECCC}" type="presOf" srcId="{B5BC2E1C-6AA2-4676-8E1A-E2ED454F57C5}" destId="{654EAA47-C340-494E-B27C-C9DEF7236E18}" srcOrd="0" destOrd="0" presId="urn:microsoft.com/office/officeart/2005/8/layout/chart3"/>
    <dgm:cxn modelId="{EB21EF00-FF6D-459F-8D6A-524A98B747E6}" type="presOf" srcId="{FEE173A5-0E9E-46E4-B8A9-F76AF9ECBA76}" destId="{BCA6C308-9972-4516-8B7E-2A9F8A03EF83}" srcOrd="1" destOrd="0" presId="urn:microsoft.com/office/officeart/2005/8/layout/chart3"/>
    <dgm:cxn modelId="{187BD426-065B-4FEA-8BE8-BD46B62AC696}" type="presOf" srcId="{FEE173A5-0E9E-46E4-B8A9-F76AF9ECBA76}" destId="{DA9D2C0A-73CF-489F-A63B-118BAC4AE890}" srcOrd="0" destOrd="0" presId="urn:microsoft.com/office/officeart/2005/8/layout/chart3"/>
    <dgm:cxn modelId="{083C3973-17C5-4FCA-9335-10A8CF613DCE}" srcId="{B5BC2E1C-6AA2-4676-8E1A-E2ED454F57C5}" destId="{C10C2FA8-7A82-4E8A-89D7-468443E7C040}" srcOrd="1" destOrd="0" parTransId="{3DBD3A9F-8964-4CFE-8941-01357CFE2CD7}" sibTransId="{C6B72306-3586-43CA-9809-6595EE4D6301}"/>
    <dgm:cxn modelId="{A8AA7497-6D99-479F-AAC4-CFB94D919E56}" srcId="{B5BC2E1C-6AA2-4676-8E1A-E2ED454F57C5}" destId="{A042739F-3D1A-458D-A1FE-631F59A0EDCF}" srcOrd="2" destOrd="0" parTransId="{EC28A34F-B3D0-4DCD-964D-0E566EE183F0}" sibTransId="{294494E0-95F2-4CF2-8059-5A4FFA102BF5}"/>
    <dgm:cxn modelId="{6F09BE78-09A5-4D58-84B1-60B940B43B64}" type="presOf" srcId="{A042739F-3D1A-458D-A1FE-631F59A0EDCF}" destId="{CFE5E217-4BD4-4801-B0F6-C8673EBFB271}" srcOrd="0" destOrd="0" presId="urn:microsoft.com/office/officeart/2005/8/layout/chart3"/>
    <dgm:cxn modelId="{D5CCA994-D95D-43A8-A9BF-D719B1D155EE}" type="presOf" srcId="{C10C2FA8-7A82-4E8A-89D7-468443E7C040}" destId="{E28AEC42-C3B5-4B7A-A050-0A15DC42FB00}" srcOrd="1" destOrd="0" presId="urn:microsoft.com/office/officeart/2005/8/layout/chart3"/>
    <dgm:cxn modelId="{089FB9EA-2D52-4FFE-BDE0-49D66D455B10}" type="presOf" srcId="{A042739F-3D1A-458D-A1FE-631F59A0EDCF}" destId="{8F1FF6BA-3714-4853-9E69-B575A901008A}" srcOrd="1" destOrd="0" presId="urn:microsoft.com/office/officeart/2005/8/layout/chart3"/>
    <dgm:cxn modelId="{AC21E7A9-8B3A-4700-9B5C-FB5EEBACBBA4}" type="presParOf" srcId="{654EAA47-C340-494E-B27C-C9DEF7236E18}" destId="{DA9D2C0A-73CF-489F-A63B-118BAC4AE890}" srcOrd="0" destOrd="0" presId="urn:microsoft.com/office/officeart/2005/8/layout/chart3"/>
    <dgm:cxn modelId="{E6801D46-7097-4F83-8B83-1C1A9A29BF99}" type="presParOf" srcId="{654EAA47-C340-494E-B27C-C9DEF7236E18}" destId="{BCA6C308-9972-4516-8B7E-2A9F8A03EF83}" srcOrd="1" destOrd="0" presId="urn:microsoft.com/office/officeart/2005/8/layout/chart3"/>
    <dgm:cxn modelId="{4BB73F69-8F4C-4D1D-9189-8DF2B905A141}" type="presParOf" srcId="{654EAA47-C340-494E-B27C-C9DEF7236E18}" destId="{87F637D9-A4A2-4073-9B9F-EA2B1BA4F6A5}" srcOrd="2" destOrd="0" presId="urn:microsoft.com/office/officeart/2005/8/layout/chart3"/>
    <dgm:cxn modelId="{E46600D4-4D1F-4380-9202-D52B6C962F82}" type="presParOf" srcId="{654EAA47-C340-494E-B27C-C9DEF7236E18}" destId="{E28AEC42-C3B5-4B7A-A050-0A15DC42FB00}" srcOrd="3" destOrd="0" presId="urn:microsoft.com/office/officeart/2005/8/layout/chart3"/>
    <dgm:cxn modelId="{C6055FA9-1296-4484-BE10-B8F1BCB4AD4B}" type="presParOf" srcId="{654EAA47-C340-494E-B27C-C9DEF7236E18}" destId="{CFE5E217-4BD4-4801-B0F6-C8673EBFB271}" srcOrd="4" destOrd="0" presId="urn:microsoft.com/office/officeart/2005/8/layout/chart3"/>
    <dgm:cxn modelId="{6132DC17-CF6D-4770-B8B2-84F64C54BA30}" type="presParOf" srcId="{654EAA47-C340-494E-B27C-C9DEF7236E18}" destId="{8F1FF6BA-3714-4853-9E69-B575A901008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2C0A-73CF-489F-A63B-118BAC4AE890}">
      <dsp:nvSpPr>
        <dsp:cNvPr id="0" name=""/>
        <dsp:cNvSpPr/>
      </dsp:nvSpPr>
      <dsp:spPr>
        <a:xfrm>
          <a:off x="8267" y="39032"/>
          <a:ext cx="143928" cy="14392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1773" y="54453"/>
        <a:ext cx="41979" cy="30841"/>
      </dsp:txXfrm>
    </dsp:sp>
    <dsp:sp modelId="{87F637D9-A4A2-4073-9B9F-EA2B1BA4F6A5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10088" y="99947"/>
        <a:ext cx="43521" cy="29128"/>
      </dsp:txXfrm>
    </dsp:sp>
    <dsp:sp modelId="{CFE5E217-4BD4-4801-B0F6-C8673EBFB271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5072" y="140213"/>
        <a:ext cx="41979" cy="30841"/>
      </dsp:txXfrm>
    </dsp:sp>
    <dsp:sp modelId="{B2B1EAFA-763E-46C0-8288-8DD3C7692C27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008" y="140213"/>
        <a:ext cx="41979" cy="30841"/>
      </dsp:txXfrm>
    </dsp:sp>
    <dsp:sp modelId="{69F10AF1-3B32-439C-8945-64F64E59243D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3793" y="99947"/>
        <a:ext cx="43521" cy="29128"/>
      </dsp:txXfrm>
    </dsp:sp>
    <dsp:sp modelId="{61360896-0E4A-42D7-B2DB-27C11FC27DFC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008" y="57968"/>
        <a:ext cx="41979" cy="30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2C0A-73CF-489F-A63B-118BAC4AE890}">
      <dsp:nvSpPr>
        <dsp:cNvPr id="0" name=""/>
        <dsp:cNvSpPr/>
      </dsp:nvSpPr>
      <dsp:spPr>
        <a:xfrm>
          <a:off x="9834" y="40600"/>
          <a:ext cx="143928" cy="14392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8087" y="67158"/>
        <a:ext cx="48833" cy="47976"/>
      </dsp:txXfrm>
    </dsp:sp>
    <dsp:sp modelId="{87F637D9-A4A2-4073-9B9F-EA2B1BA4F6A5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9407" y="131791"/>
        <a:ext cx="65110" cy="44549"/>
      </dsp:txXfrm>
    </dsp:sp>
    <dsp:sp modelId="{CFE5E217-4BD4-4801-B0F6-C8673EBFB271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5418" y="69251"/>
        <a:ext cx="48833" cy="47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2C0A-73CF-489F-A63B-118BAC4AE890}">
      <dsp:nvSpPr>
        <dsp:cNvPr id="0" name=""/>
        <dsp:cNvSpPr/>
      </dsp:nvSpPr>
      <dsp:spPr>
        <a:xfrm>
          <a:off x="9834" y="40600"/>
          <a:ext cx="143928" cy="14392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8087" y="67158"/>
        <a:ext cx="48833" cy="47976"/>
      </dsp:txXfrm>
    </dsp:sp>
    <dsp:sp modelId="{87F637D9-A4A2-4073-9B9F-EA2B1BA4F6A5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9407" y="131791"/>
        <a:ext cx="65110" cy="44549"/>
      </dsp:txXfrm>
    </dsp:sp>
    <dsp:sp modelId="{CFE5E217-4BD4-4801-B0F6-C8673EBFB271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5418" y="69251"/>
        <a:ext cx="48833" cy="47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2C0A-73CF-489F-A63B-118BAC4AE890}">
      <dsp:nvSpPr>
        <dsp:cNvPr id="0" name=""/>
        <dsp:cNvSpPr/>
      </dsp:nvSpPr>
      <dsp:spPr>
        <a:xfrm>
          <a:off x="8267" y="39032"/>
          <a:ext cx="143928" cy="14392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1773" y="54453"/>
        <a:ext cx="41979" cy="30841"/>
      </dsp:txXfrm>
    </dsp:sp>
    <dsp:sp modelId="{87F637D9-A4A2-4073-9B9F-EA2B1BA4F6A5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10088" y="99947"/>
        <a:ext cx="43521" cy="29128"/>
      </dsp:txXfrm>
    </dsp:sp>
    <dsp:sp modelId="{CFE5E217-4BD4-4801-B0F6-C8673EBFB271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5072" y="140213"/>
        <a:ext cx="41979" cy="30841"/>
      </dsp:txXfrm>
    </dsp:sp>
    <dsp:sp modelId="{B2B1EAFA-763E-46C0-8288-8DD3C7692C27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008" y="140213"/>
        <a:ext cx="41979" cy="30841"/>
      </dsp:txXfrm>
    </dsp:sp>
    <dsp:sp modelId="{69F10AF1-3B32-439C-8945-64F64E59243D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3793" y="99947"/>
        <a:ext cx="43521" cy="29128"/>
      </dsp:txXfrm>
    </dsp:sp>
    <dsp:sp modelId="{61360896-0E4A-42D7-B2DB-27C11FC27DFC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008" y="57968"/>
        <a:ext cx="41979" cy="30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2C0A-73CF-489F-A63B-118BAC4AE890}">
      <dsp:nvSpPr>
        <dsp:cNvPr id="0" name=""/>
        <dsp:cNvSpPr/>
      </dsp:nvSpPr>
      <dsp:spPr>
        <a:xfrm>
          <a:off x="8267" y="39032"/>
          <a:ext cx="143928" cy="14392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1773" y="54453"/>
        <a:ext cx="41979" cy="30841"/>
      </dsp:txXfrm>
    </dsp:sp>
    <dsp:sp modelId="{87F637D9-A4A2-4073-9B9F-EA2B1BA4F6A5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10088" y="99947"/>
        <a:ext cx="43521" cy="29128"/>
      </dsp:txXfrm>
    </dsp:sp>
    <dsp:sp modelId="{CFE5E217-4BD4-4801-B0F6-C8673EBFB271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5072" y="140213"/>
        <a:ext cx="41979" cy="30841"/>
      </dsp:txXfrm>
    </dsp:sp>
    <dsp:sp modelId="{B2B1EAFA-763E-46C0-8288-8DD3C7692C27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008" y="140213"/>
        <a:ext cx="41979" cy="30841"/>
      </dsp:txXfrm>
    </dsp:sp>
    <dsp:sp modelId="{69F10AF1-3B32-439C-8945-64F64E59243D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3793" y="99947"/>
        <a:ext cx="43521" cy="29128"/>
      </dsp:txXfrm>
    </dsp:sp>
    <dsp:sp modelId="{61360896-0E4A-42D7-B2DB-27C11FC27DFC}">
      <dsp:nvSpPr>
        <dsp:cNvPr id="0" name=""/>
        <dsp:cNvSpPr/>
      </dsp:nvSpPr>
      <dsp:spPr>
        <a:xfrm>
          <a:off x="11565" y="42547"/>
          <a:ext cx="143928" cy="14392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008" y="57968"/>
        <a:ext cx="41979" cy="30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2C0A-73CF-489F-A63B-118BAC4AE890}">
      <dsp:nvSpPr>
        <dsp:cNvPr id="0" name=""/>
        <dsp:cNvSpPr/>
      </dsp:nvSpPr>
      <dsp:spPr>
        <a:xfrm>
          <a:off x="9834" y="40600"/>
          <a:ext cx="143928" cy="14392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8087" y="67158"/>
        <a:ext cx="48833" cy="47976"/>
      </dsp:txXfrm>
    </dsp:sp>
    <dsp:sp modelId="{87F637D9-A4A2-4073-9B9F-EA2B1BA4F6A5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9407" y="131791"/>
        <a:ext cx="65110" cy="44549"/>
      </dsp:txXfrm>
    </dsp:sp>
    <dsp:sp modelId="{CFE5E217-4BD4-4801-B0F6-C8673EBFB271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5418" y="69251"/>
        <a:ext cx="48833" cy="479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2C0A-73CF-489F-A63B-118BAC4AE890}">
      <dsp:nvSpPr>
        <dsp:cNvPr id="0" name=""/>
        <dsp:cNvSpPr/>
      </dsp:nvSpPr>
      <dsp:spPr>
        <a:xfrm>
          <a:off x="9834" y="40600"/>
          <a:ext cx="143928" cy="14392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88087" y="67158"/>
        <a:ext cx="48833" cy="47976"/>
      </dsp:txXfrm>
    </dsp:sp>
    <dsp:sp modelId="{87F637D9-A4A2-4073-9B9F-EA2B1BA4F6A5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9407" y="131791"/>
        <a:ext cx="65110" cy="44549"/>
      </dsp:txXfrm>
    </dsp:sp>
    <dsp:sp modelId="{CFE5E217-4BD4-4801-B0F6-C8673EBFB271}">
      <dsp:nvSpPr>
        <dsp:cNvPr id="0" name=""/>
        <dsp:cNvSpPr/>
      </dsp:nvSpPr>
      <dsp:spPr>
        <a:xfrm>
          <a:off x="9997" y="40979"/>
          <a:ext cx="143928" cy="14392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5418" y="69251"/>
        <a:ext cx="48833" cy="4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9A80-DFD1-421F-9828-B214835D85B7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1B69-538E-478D-BE20-34ECBAC158D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43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1B69-538E-478D-BE20-34ECBAC158D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03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BBC54-F605-439C-82D6-32B012EFBF45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earth system and unknown interactions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loops connect the atmosphere, vegetation, soil, cryosphere and aquatic systems with each other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complicated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manner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ecosystem types will be impacted across a range of interacting spatial and temporal scales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long term observations is obvious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RI field is still very fragmented (in many ways)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often specialized</a:t>
            </a:r>
          </a:p>
          <a:p>
            <a:pPr eaLnBrk="1" hangingPunct="1"/>
            <a:endParaRPr lang="fi-FI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9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2AF-0402-451A-A177-E77D1868B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 that’s it thank you for your attention.</a:t>
            </a: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FE6C1-BB72-45B9-9AAD-D8803DB96F3C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398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3B0A-E1EA-6F47-928D-9F2BDD50733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77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C32E-2ABD-4C7C-8A0F-43E784223A79}" type="datetimeFigureOut">
              <a:rPr lang="fi-FI" smtClean="0"/>
              <a:pPr/>
              <a:t>24.4.2017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F5B6-FFFF-48CC-8D43-F0D343144A6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.helsinki.fi/SMEAR/index.php/smear-i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ilipuu.fi/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HY-Data\TPETAJA\documents\tpetaja\pegasos\kuvia\DSC_536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552" y="0"/>
            <a:ext cx="10220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8597" y="404664"/>
            <a:ext cx="5987818" cy="146027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Concept for an Integrated Ecosystem and Environmental Research Infrastructure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517231"/>
            <a:ext cx="6400800" cy="1226617"/>
          </a:xfrm>
        </p:spPr>
        <p:txBody>
          <a:bodyPr>
            <a:normAutofit/>
          </a:bodyPr>
          <a:lstStyle/>
          <a:p>
            <a:pPr algn="r"/>
            <a:r>
              <a:rPr lang="fi-FI" sz="2800" b="1" dirty="0" smtClean="0">
                <a:solidFill>
                  <a:schemeClr val="bg1"/>
                </a:solidFill>
              </a:rPr>
              <a:t>Jaana Bäck et al.</a:t>
            </a:r>
            <a:endParaRPr lang="fi-FI" sz="2800" b="1" dirty="0">
              <a:solidFill>
                <a:schemeClr val="bg1"/>
              </a:solidFill>
            </a:endParaRPr>
          </a:p>
          <a:p>
            <a:pPr algn="r"/>
            <a:r>
              <a:rPr lang="fi-FI" sz="2800" i="1" dirty="0" err="1" smtClean="0">
                <a:solidFill>
                  <a:schemeClr val="bg1"/>
                </a:solidFill>
              </a:rPr>
              <a:t>University</a:t>
            </a:r>
            <a:r>
              <a:rPr lang="fi-FI" sz="2800" i="1" dirty="0" smtClean="0">
                <a:solidFill>
                  <a:schemeClr val="bg1"/>
                </a:solidFill>
              </a:rPr>
              <a:t> of Helsinki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725"/>
            <a:ext cx="8964488" cy="11430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b="1" dirty="0" smtClean="0"/>
              <a:t>Global challenges require integrated, hierarchical station network</a:t>
            </a:r>
            <a:endParaRPr lang="en-GB" sz="24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87" y="1378054"/>
            <a:ext cx="8195790" cy="4460875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en-US" sz="2000" b="1" dirty="0"/>
              <a:t>Flagship </a:t>
            </a:r>
            <a:r>
              <a:rPr lang="en-US" sz="2000" b="1" dirty="0" smtClean="0"/>
              <a:t>(master</a:t>
            </a:r>
            <a:r>
              <a:rPr lang="en-US" sz="2000" b="1" dirty="0" smtClean="0"/>
              <a:t>) sites</a:t>
            </a:r>
            <a:endParaRPr lang="en-US" sz="2000" b="1" dirty="0"/>
          </a:p>
          <a:p>
            <a:pPr lvl="1"/>
            <a:r>
              <a:rPr lang="fi-FI" sz="1600" dirty="0" err="1"/>
              <a:t>comprehensive</a:t>
            </a:r>
            <a:r>
              <a:rPr lang="fi-FI" sz="1600" dirty="0"/>
              <a:t>  </a:t>
            </a:r>
            <a:r>
              <a:rPr lang="fi-FI" sz="1600" dirty="0" err="1"/>
              <a:t>measurement</a:t>
            </a:r>
            <a:r>
              <a:rPr lang="fi-FI" sz="1600" dirty="0"/>
              <a:t> </a:t>
            </a:r>
            <a:r>
              <a:rPr lang="fi-FI" sz="1600" dirty="0" err="1"/>
              <a:t>strategy</a:t>
            </a:r>
            <a:r>
              <a:rPr lang="fi-FI" sz="1600" dirty="0"/>
              <a:t> in </a:t>
            </a:r>
            <a:r>
              <a:rPr lang="fi-FI" sz="1600" dirty="0" err="1"/>
              <a:t>different</a:t>
            </a:r>
            <a:r>
              <a:rPr lang="fi-FI" sz="1600" dirty="0"/>
              <a:t> </a:t>
            </a:r>
            <a:r>
              <a:rPr lang="fi-FI" sz="1600" dirty="0" err="1"/>
              <a:t>domains</a:t>
            </a:r>
            <a:endParaRPr lang="fi-FI" sz="1600" dirty="0"/>
          </a:p>
          <a:p>
            <a:pPr lvl="1"/>
            <a:r>
              <a:rPr lang="fi-FI" sz="1600" dirty="0" err="1"/>
              <a:t>process</a:t>
            </a:r>
            <a:r>
              <a:rPr lang="fi-FI" sz="1600" dirty="0"/>
              <a:t> </a:t>
            </a:r>
            <a:r>
              <a:rPr lang="fi-FI" sz="1600" dirty="0" err="1"/>
              <a:t>studies</a:t>
            </a:r>
            <a:r>
              <a:rPr lang="fi-FI" sz="1600" dirty="0"/>
              <a:t>, </a:t>
            </a:r>
            <a:r>
              <a:rPr lang="fi-FI" sz="1600" dirty="0" err="1"/>
              <a:t>experimentation</a:t>
            </a:r>
            <a:r>
              <a:rPr lang="fi-FI" sz="1600" dirty="0"/>
              <a:t>, </a:t>
            </a:r>
            <a:r>
              <a:rPr lang="fi-FI" sz="1600" dirty="0" err="1"/>
              <a:t>long-term</a:t>
            </a:r>
            <a:r>
              <a:rPr lang="fi-FI" sz="1600" dirty="0"/>
              <a:t> </a:t>
            </a:r>
            <a:r>
              <a:rPr lang="fi-FI" sz="1600" dirty="0" err="1"/>
              <a:t>observations</a:t>
            </a:r>
            <a:endParaRPr lang="fi-FI" sz="1600" dirty="0"/>
          </a:p>
          <a:p>
            <a:pPr lvl="1"/>
            <a:r>
              <a:rPr lang="fi-FI" sz="1600" dirty="0" err="1"/>
              <a:t>high</a:t>
            </a:r>
            <a:r>
              <a:rPr lang="fi-FI" sz="1600" dirty="0"/>
              <a:t> </a:t>
            </a:r>
            <a:r>
              <a:rPr lang="fi-FI" sz="1600" dirty="0" err="1"/>
              <a:t>cost</a:t>
            </a:r>
            <a:r>
              <a:rPr lang="fi-FI" sz="1600" dirty="0"/>
              <a:t>, </a:t>
            </a:r>
            <a:r>
              <a:rPr lang="fi-FI" sz="1600" dirty="0" err="1"/>
              <a:t>extensive</a:t>
            </a:r>
            <a:r>
              <a:rPr lang="fi-FI" sz="1600" dirty="0"/>
              <a:t> </a:t>
            </a:r>
            <a:r>
              <a:rPr lang="fi-FI" sz="1600" dirty="0" err="1"/>
              <a:t>services</a:t>
            </a:r>
            <a:endParaRPr lang="fi-FI" sz="1600" dirty="0"/>
          </a:p>
          <a:p>
            <a:pPr marL="609600" indent="-609600">
              <a:buFontTx/>
              <a:buAutoNum type="arabicPeriod"/>
            </a:pPr>
            <a:r>
              <a:rPr lang="en-US" sz="2000" b="1" dirty="0" smtClean="0"/>
              <a:t>Advanced (flux) sites</a:t>
            </a:r>
          </a:p>
          <a:p>
            <a:pPr lvl="1"/>
            <a:r>
              <a:rPr lang="en-US" sz="1600" dirty="0" smtClean="0"/>
              <a:t>e.g.  </a:t>
            </a:r>
            <a:r>
              <a:rPr lang="en-US" sz="1600" dirty="0" err="1" smtClean="0"/>
              <a:t>Fluxnet</a:t>
            </a:r>
            <a:r>
              <a:rPr lang="en-US" sz="1600" dirty="0" smtClean="0"/>
              <a:t>, LTER regular, GAW stations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verage cost, comprehensive in some measurement type or services</a:t>
            </a:r>
          </a:p>
          <a:p>
            <a:pPr marL="609600" indent="-609600">
              <a:buFontTx/>
              <a:buAutoNum type="arabicPeriod"/>
            </a:pPr>
            <a:r>
              <a:rPr lang="en-US" sz="2000" b="1" dirty="0"/>
              <a:t>Basic (standard) </a:t>
            </a:r>
            <a:r>
              <a:rPr lang="en-US" sz="2000" b="1" dirty="0" smtClean="0"/>
              <a:t>sites</a:t>
            </a:r>
            <a:endParaRPr lang="en-US" sz="2000" b="1" dirty="0"/>
          </a:p>
          <a:p>
            <a:pPr lvl="1"/>
            <a:r>
              <a:rPr lang="en-US" sz="1600" dirty="0"/>
              <a:t>e.g. weather stations, </a:t>
            </a:r>
            <a:r>
              <a:rPr lang="en-US" sz="1600" dirty="0" smtClean="0"/>
              <a:t>LTER satellite, ICP </a:t>
            </a:r>
            <a:r>
              <a:rPr lang="en-US" sz="1600" dirty="0"/>
              <a:t>–Forest-Waters-IM sites</a:t>
            </a:r>
          </a:p>
          <a:p>
            <a:pPr lvl="1"/>
            <a:r>
              <a:rPr lang="en-US" sz="1600" dirty="0"/>
              <a:t>low cost, providing ‘background’ </a:t>
            </a:r>
            <a:r>
              <a:rPr lang="en-US" sz="1600" dirty="0" smtClean="0"/>
              <a:t>data and upscaling</a:t>
            </a:r>
            <a:endParaRPr lang="en-US" sz="1600" dirty="0"/>
          </a:p>
          <a:p>
            <a:pPr lvl="1"/>
            <a:endParaRPr lang="fi-FI" sz="1600" dirty="0" smtClean="0"/>
          </a:p>
          <a:p>
            <a:pPr lvl="1"/>
            <a:endParaRPr lang="fi-FI" sz="16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 smtClean="0"/>
              <a:t>Hierarchical </a:t>
            </a:r>
            <a:r>
              <a:rPr lang="en-GB" sz="1800" dirty="0"/>
              <a:t>network </a:t>
            </a:r>
            <a:r>
              <a:rPr lang="en-GB" sz="1800" dirty="0" smtClean="0"/>
              <a:t>is </a:t>
            </a:r>
            <a:r>
              <a:rPr lang="en-GB" sz="1800" dirty="0"/>
              <a:t>able to tackle problems related to large spatial scales, heterogeneity of ecosystems and their </a:t>
            </a:r>
            <a:r>
              <a:rPr lang="en-GB" sz="1800" dirty="0" smtClean="0"/>
              <a:t>complexity in landscape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 smtClean="0"/>
              <a:t>A dense network </a:t>
            </a:r>
            <a:r>
              <a:rPr lang="en-GB" sz="1800" dirty="0"/>
              <a:t>of the flux and standard stations allows application and up-scaling of the results obtained from flagship stations to the global </a:t>
            </a:r>
            <a:r>
              <a:rPr lang="en-GB" sz="1800" dirty="0" smtClean="0"/>
              <a:t>level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b="1" dirty="0" err="1" smtClean="0"/>
              <a:t>Co-location</a:t>
            </a:r>
            <a:r>
              <a:rPr lang="fi-FI" sz="1800" b="1" dirty="0" smtClean="0"/>
              <a:t> of </a:t>
            </a:r>
            <a:r>
              <a:rPr lang="fi-FI" sz="1800" b="1" dirty="0" err="1" smtClean="0"/>
              <a:t>RI’s</a:t>
            </a:r>
            <a:r>
              <a:rPr lang="fi-FI" sz="1800" b="1" dirty="0" smtClean="0"/>
              <a:t> is </a:t>
            </a:r>
            <a:r>
              <a:rPr lang="fi-FI" sz="1800" b="1" dirty="0" err="1" smtClean="0"/>
              <a:t>crucial</a:t>
            </a:r>
            <a:r>
              <a:rPr lang="fi-FI" sz="1800" b="1" dirty="0" smtClean="0"/>
              <a:t>  to </a:t>
            </a:r>
            <a:r>
              <a:rPr lang="fi-FI" sz="1800" b="1" dirty="0" err="1" smtClean="0"/>
              <a:t>provide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enough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integration</a:t>
            </a:r>
            <a:r>
              <a:rPr lang="fi-FI" sz="1800" b="1" dirty="0" smtClean="0"/>
              <a:t>!</a:t>
            </a:r>
            <a:endParaRPr lang="en-GB" sz="1800" b="1" dirty="0"/>
          </a:p>
          <a:p>
            <a:pPr lvl="1">
              <a:buFont typeface="Wingdings" panose="05000000000000000000" pitchFamily="2" charset="2"/>
              <a:buChar char="q"/>
            </a:pPr>
            <a:endParaRPr lang="fi-FI" sz="1600" b="1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sz="1600" b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444208" y="1916832"/>
            <a:ext cx="2646548" cy="2664296"/>
            <a:chOff x="6012160" y="1118177"/>
            <a:chExt cx="3078596" cy="3462951"/>
          </a:xfrm>
        </p:grpSpPr>
        <p:grpSp>
          <p:nvGrpSpPr>
            <p:cNvPr id="64" name="Group 63"/>
            <p:cNvGrpSpPr/>
            <p:nvPr/>
          </p:nvGrpSpPr>
          <p:grpSpPr>
            <a:xfrm rot="10800000">
              <a:off x="6012160" y="1118177"/>
              <a:ext cx="3078596" cy="3462951"/>
              <a:chOff x="6259053" y="1335383"/>
              <a:chExt cx="2790564" cy="3024337"/>
            </a:xfrm>
          </p:grpSpPr>
          <p:sp>
            <p:nvSpPr>
              <p:cNvPr id="9" name="Isosceles Triangle 8"/>
              <p:cNvSpPr/>
              <p:nvPr/>
            </p:nvSpPr>
            <p:spPr>
              <a:xfrm rot="10800000">
                <a:off x="6259053" y="1335383"/>
                <a:ext cx="2790564" cy="302433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588224" y="3456664"/>
                <a:ext cx="2016224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259054" y="2193268"/>
                <a:ext cx="271855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6732240" y="1484784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84640" y="16371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37040" y="17895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812632" y="189751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341840" y="162880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308304" y="191683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540336" y="17895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682644" y="202129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99040" y="162880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067836" y="164552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103840" y="193360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256240" y="208600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474975" y="164135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460704" y="206923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613104" y="15567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765504" y="177281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917904" y="141277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917904" y="192521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070304" y="207761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222704" y="141277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375104" y="156517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527504" y="171757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679904" y="186997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189440" y="19419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164288" y="148478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965032" y="2049913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117432" y="162880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516216" y="184482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44208" y="155679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341840" y="2094384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494240" y="1916832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24328" y="1412776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60232" y="1628800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16416" y="1700808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460432" y="1916832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494240" y="1628800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44208" y="1412776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604448" y="1484784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380312" y="1412776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740352" y="1484784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951440" y="1700808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103840" y="1484784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256240" y="1844824"/>
                <a:ext cx="72008" cy="7200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083896" y="2789312"/>
                <a:ext cx="116396" cy="1440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87301" y="2367448"/>
                <a:ext cx="116396" cy="1440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056004" y="2420888"/>
                <a:ext cx="116396" cy="1440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983996" y="2990127"/>
                <a:ext cx="116396" cy="14401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799355" y="2492896"/>
                <a:ext cx="116396" cy="14401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084698" y="2674960"/>
                <a:ext cx="116396" cy="14401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aphicFrame>
          <p:nvGraphicFramePr>
            <p:cNvPr id="85" name="Diagram 84"/>
            <p:cNvGraphicFramePr/>
            <p:nvPr>
              <p:extLst>
                <p:ext uri="{D42A27DB-BD31-4B8C-83A1-F6EECF244321}">
                  <p14:modId xmlns:p14="http://schemas.microsoft.com/office/powerpoint/2010/main" val="1280345008"/>
                </p:ext>
              </p:extLst>
            </p:nvPr>
          </p:nvGraphicFramePr>
          <p:xfrm>
            <a:off x="7308304" y="2564904"/>
            <a:ext cx="199316" cy="288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6" name="Diagram 85"/>
            <p:cNvGraphicFramePr/>
            <p:nvPr>
              <p:extLst>
                <p:ext uri="{D42A27DB-BD31-4B8C-83A1-F6EECF244321}">
                  <p14:modId xmlns:p14="http://schemas.microsoft.com/office/powerpoint/2010/main" val="2971951997"/>
                </p:ext>
              </p:extLst>
            </p:nvPr>
          </p:nvGraphicFramePr>
          <p:xfrm>
            <a:off x="7460704" y="3140968"/>
            <a:ext cx="199316" cy="288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7" name="Diagram 86"/>
            <p:cNvGraphicFramePr/>
            <p:nvPr>
              <p:extLst>
                <p:ext uri="{D42A27DB-BD31-4B8C-83A1-F6EECF244321}">
                  <p14:modId xmlns:p14="http://schemas.microsoft.com/office/powerpoint/2010/main" val="668957689"/>
                </p:ext>
              </p:extLst>
            </p:nvPr>
          </p:nvGraphicFramePr>
          <p:xfrm>
            <a:off x="7757060" y="1916832"/>
            <a:ext cx="199316" cy="288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89" name="Diagram 88"/>
            <p:cNvGraphicFramePr/>
            <p:nvPr>
              <p:extLst>
                <p:ext uri="{D42A27DB-BD31-4B8C-83A1-F6EECF244321}">
                  <p14:modId xmlns:p14="http://schemas.microsoft.com/office/powerpoint/2010/main" val="3466387679"/>
                </p:ext>
              </p:extLst>
            </p:nvPr>
          </p:nvGraphicFramePr>
          <p:xfrm>
            <a:off x="7397020" y="1412776"/>
            <a:ext cx="199316" cy="288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91" name="Diagram 90"/>
            <p:cNvGraphicFramePr/>
            <p:nvPr>
              <p:extLst>
                <p:ext uri="{D42A27DB-BD31-4B8C-83A1-F6EECF244321}">
                  <p14:modId xmlns:p14="http://schemas.microsoft.com/office/powerpoint/2010/main" val="2235009405"/>
                </p:ext>
              </p:extLst>
            </p:nvPr>
          </p:nvGraphicFramePr>
          <p:xfrm>
            <a:off x="7740352" y="2420888"/>
            <a:ext cx="199316" cy="288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graphicFrame>
          <p:nvGraphicFramePr>
            <p:cNvPr id="92" name="Diagram 91"/>
            <p:cNvGraphicFramePr/>
            <p:nvPr>
              <p:extLst>
                <p:ext uri="{D42A27DB-BD31-4B8C-83A1-F6EECF244321}">
                  <p14:modId xmlns:p14="http://schemas.microsoft.com/office/powerpoint/2010/main" val="1457352633"/>
                </p:ext>
              </p:extLst>
            </p:nvPr>
          </p:nvGraphicFramePr>
          <p:xfrm>
            <a:off x="7236296" y="2276872"/>
            <a:ext cx="199316" cy="288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graphicFrame>
          <p:nvGraphicFramePr>
            <p:cNvPr id="93" name="Diagram 92"/>
            <p:cNvGraphicFramePr/>
            <p:nvPr>
              <p:extLst>
                <p:ext uri="{D42A27DB-BD31-4B8C-83A1-F6EECF244321}">
                  <p14:modId xmlns:p14="http://schemas.microsoft.com/office/powerpoint/2010/main" val="885973717"/>
                </p:ext>
              </p:extLst>
            </p:nvPr>
          </p:nvGraphicFramePr>
          <p:xfrm>
            <a:off x="7308304" y="1844824"/>
            <a:ext cx="199316" cy="288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127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7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Jim Thieser</a:t>
            </a:r>
          </a:p>
        </p:txBody>
      </p:sp>
      <p:pic>
        <p:nvPicPr>
          <p:cNvPr id="41988" name="Picture 2" descr="F:\HUMPPA\Fotos\101_395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feld 5"/>
          <p:cNvSpPr txBox="1">
            <a:spLocks noChangeArrowheads="1"/>
          </p:cNvSpPr>
          <p:nvPr/>
        </p:nvSpPr>
        <p:spPr bwMode="auto">
          <a:xfrm>
            <a:off x="2124075" y="404813"/>
            <a:ext cx="5184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Thank you</a:t>
            </a:r>
          </a:p>
          <a:p>
            <a:pPr algn="ctr"/>
            <a:r>
              <a:rPr lang="en-US" sz="480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8948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B628-2F36-5C41-AA0C-219FD7839238}" type="datetime1">
              <a:rPr lang="en-GB" smtClean="0"/>
              <a:pPr/>
              <a:t>24/04/2017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6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Barriers of information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548681" y="-315416"/>
            <a:ext cx="3587693" cy="3654070"/>
            <a:chOff x="1380422" y="364422"/>
            <a:chExt cx="3413760" cy="3413760"/>
          </a:xfrm>
        </p:grpSpPr>
        <p:sp>
          <p:nvSpPr>
            <p:cNvPr id="8" name="Pie 7"/>
            <p:cNvSpPr/>
            <p:nvPr/>
          </p:nvSpPr>
          <p:spPr>
            <a:xfrm>
              <a:off x="1380422" y="364422"/>
              <a:ext cx="3413760" cy="341376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e 4"/>
            <p:cNvSpPr/>
            <p:nvPr/>
          </p:nvSpPr>
          <p:spPr>
            <a:xfrm>
              <a:off x="3192560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333" y1="18000" x2="50333" y2="1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4869160"/>
            <a:ext cx="1260648" cy="12606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31908" y="2894348"/>
            <a:ext cx="5137812" cy="1758788"/>
            <a:chOff x="1266814" y="3272012"/>
            <a:chExt cx="5137812" cy="1758788"/>
          </a:xfrm>
        </p:grpSpPr>
        <p:sp>
          <p:nvSpPr>
            <p:cNvPr id="11" name="Right Arrow 10"/>
            <p:cNvSpPr/>
            <p:nvPr/>
          </p:nvSpPr>
          <p:spPr>
            <a:xfrm rot="12663626">
              <a:off x="1266814" y="3272012"/>
              <a:ext cx="1026500" cy="401977"/>
            </a:xfrm>
            <a:prstGeom prst="rightArrow">
              <a:avLst>
                <a:gd name="adj1" fmla="val 84243"/>
                <a:gd name="adj2" fmla="val 50000"/>
              </a:avLst>
            </a:prstGeom>
            <a:solidFill>
              <a:srgbClr val="7793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800000">
              <a:off x="1903346" y="4687231"/>
              <a:ext cx="4501280" cy="343569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229102" y="2139592"/>
            <a:ext cx="17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Discovery tools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4013" y="3113715"/>
            <a:ext cx="187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names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316085" y="4313973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licences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46534" y="1160848"/>
            <a:ext cx="5797353" cy="3052620"/>
            <a:chOff x="3351495" y="1844824"/>
            <a:chExt cx="5797353" cy="3052620"/>
          </a:xfrm>
        </p:grpSpPr>
        <p:sp>
          <p:nvSpPr>
            <p:cNvPr id="21" name="TextBox 20"/>
            <p:cNvSpPr txBox="1"/>
            <p:nvPr/>
          </p:nvSpPr>
          <p:spPr>
            <a:xfrm>
              <a:off x="3351495" y="2663524"/>
              <a:ext cx="1416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No discovery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43265" y="3067393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 access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9856" y="3504844"/>
              <a:ext cx="189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 understanding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88877" y="4022630"/>
              <a:ext cx="1359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Unknown format</a:t>
              </a:r>
            </a:p>
            <a:p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8184" y="1844824"/>
              <a:ext cx="1461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Unusable data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97818" y="2304578"/>
              <a:ext cx="1168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Unknown data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1988840"/>
              <a:ext cx="1473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Wrong terminology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4088" y="2708920"/>
              <a:ext cx="1327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Difficult licensing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04072" y="4620445"/>
              <a:ext cx="1733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Lack of documentation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00192" y="2348880"/>
              <a:ext cx="1774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Authorization problems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32240" y="3284984"/>
              <a:ext cx="1869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Discipline specific jargon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16113" y="2890458"/>
              <a:ext cx="1490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Difficult documents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32997" y="3142287"/>
              <a:ext cx="1540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Assumptions of use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64695" y="4084353"/>
              <a:ext cx="1228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Unable to open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92280" y="3861048"/>
              <a:ext cx="10143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 interface 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08304" y="3573016"/>
              <a:ext cx="928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 training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91324" y="4362705"/>
              <a:ext cx="2135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Not understanding</a:t>
              </a:r>
              <a:r>
                <a:rPr lang="en-US" sz="1200" dirty="0"/>
                <a:t> </a:t>
              </a:r>
              <a:r>
                <a:rPr lang="en-US" sz="1200" dirty="0" smtClean="0"/>
                <a:t>user needs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0112" y="2348880"/>
              <a:ext cx="761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 PIDs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73105" y="3896952"/>
              <a:ext cx="99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 trust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1641574"/>
            <a:ext cx="170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product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a Research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infrastructure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87824" y="2478754"/>
            <a:ext cx="3052857" cy="2390406"/>
            <a:chOff x="4110239" y="2607629"/>
            <a:chExt cx="2092809" cy="1661954"/>
          </a:xfrm>
        </p:grpSpPr>
        <p:sp>
          <p:nvSpPr>
            <p:cNvPr id="17" name="Bent-Up Arrow 16"/>
            <p:cNvSpPr/>
            <p:nvPr/>
          </p:nvSpPr>
          <p:spPr>
            <a:xfrm rot="12534887">
              <a:off x="5548742" y="3388231"/>
              <a:ext cx="654306" cy="881352"/>
            </a:xfrm>
            <a:prstGeom prst="bentUp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Bent-Up Arrow 47"/>
            <p:cNvSpPr/>
            <p:nvPr/>
          </p:nvSpPr>
          <p:spPr>
            <a:xfrm rot="12534887">
              <a:off x="4620762" y="2895661"/>
              <a:ext cx="701819" cy="881352"/>
            </a:xfrm>
            <a:prstGeom prst="bentUp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Bent-Up Arrow 48"/>
            <p:cNvSpPr/>
            <p:nvPr/>
          </p:nvSpPr>
          <p:spPr>
            <a:xfrm rot="12534887">
              <a:off x="5064651" y="3123140"/>
              <a:ext cx="654306" cy="881352"/>
            </a:xfrm>
            <a:prstGeom prst="bentUp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Bent-Up Arrow 49"/>
            <p:cNvSpPr/>
            <p:nvPr/>
          </p:nvSpPr>
          <p:spPr>
            <a:xfrm rot="12534887">
              <a:off x="4110239" y="2607629"/>
              <a:ext cx="701819" cy="881352"/>
            </a:xfrm>
            <a:prstGeom prst="bentUp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Rectangle 11"/>
          <p:cNvSpPr/>
          <p:nvPr/>
        </p:nvSpPr>
        <p:spPr>
          <a:xfrm rot="1941540">
            <a:off x="1686137" y="3300608"/>
            <a:ext cx="1584176" cy="1479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 product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2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259632" y="118746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30808"/>
                </a:solidFill>
              </a:rPr>
              <a:t>Global warming</a:t>
            </a:r>
            <a:endParaRPr lang="en-US" dirty="0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807261" y="4877232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30808"/>
                </a:solidFill>
              </a:rPr>
              <a:t>Biodiversity loss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516216" y="1907540"/>
            <a:ext cx="1144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30808"/>
                </a:solidFill>
              </a:rPr>
              <a:t>Air quality</a:t>
            </a:r>
            <a:endParaRPr lang="en-US" dirty="0">
              <a:solidFill>
                <a:srgbClr val="E30808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804248" y="2483604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30808"/>
                </a:solidFill>
              </a:rPr>
              <a:t>Fresh water</a:t>
            </a:r>
            <a:endParaRPr lang="en-US" dirty="0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778869" y="5014917"/>
            <a:ext cx="11288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30808"/>
                </a:solidFill>
              </a:rPr>
              <a:t>Epidemic </a:t>
            </a:r>
          </a:p>
          <a:p>
            <a:r>
              <a:rPr lang="en-US" dirty="0">
                <a:solidFill>
                  <a:srgbClr val="E30808"/>
                </a:solidFill>
              </a:rPr>
              <a:t>   </a:t>
            </a:r>
            <a:r>
              <a:rPr lang="en-US" dirty="0" smtClean="0">
                <a:solidFill>
                  <a:srgbClr val="E30808"/>
                </a:solidFill>
              </a:rPr>
              <a:t>diseases</a:t>
            </a:r>
            <a:endParaRPr lang="en-US" dirty="0">
              <a:solidFill>
                <a:srgbClr val="E30808"/>
              </a:solidFill>
            </a:endParaRP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6945041" y="4002774"/>
            <a:ext cx="1464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30808"/>
                </a:solidFill>
              </a:rPr>
              <a:t>Deforestation</a:t>
            </a:r>
            <a:endParaRPr lang="en-US" dirty="0">
              <a:solidFill>
                <a:srgbClr val="E30808"/>
              </a:solidFill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467544" y="2051556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30808"/>
                </a:solidFill>
              </a:rPr>
              <a:t>Climate  </a:t>
            </a:r>
            <a:r>
              <a:rPr lang="en-US" dirty="0">
                <a:solidFill>
                  <a:srgbClr val="E30808"/>
                </a:solidFill>
              </a:rPr>
              <a:t>change</a:t>
            </a:r>
            <a:endParaRPr lang="en-US" dirty="0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6372200" y="5795972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30808"/>
                </a:solidFill>
              </a:rPr>
              <a:t>Food supplies</a:t>
            </a:r>
            <a:endParaRPr lang="en-US" dirty="0"/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395536" y="2924944"/>
            <a:ext cx="134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30808"/>
                </a:solidFill>
              </a:rPr>
              <a:t>Volcanoes, </a:t>
            </a:r>
          </a:p>
          <a:p>
            <a:r>
              <a:rPr lang="en-US" dirty="0" smtClean="0">
                <a:solidFill>
                  <a:srgbClr val="E30808"/>
                </a:solidFill>
              </a:rPr>
              <a:t>earthquakes</a:t>
            </a:r>
            <a:endParaRPr lang="en-US" dirty="0"/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292080" y="1187460"/>
            <a:ext cx="1505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30808"/>
                </a:solidFill>
              </a:rPr>
              <a:t>Raw materials</a:t>
            </a:r>
            <a:endParaRPr lang="en-US" dirty="0">
              <a:solidFill>
                <a:srgbClr val="E3404B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48418" y="4283804"/>
            <a:ext cx="1891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30808"/>
                </a:solidFill>
              </a:rPr>
              <a:t>Energy resources</a:t>
            </a:r>
            <a:endParaRPr lang="en-US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89166" y="6023086"/>
            <a:ext cx="166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E30808"/>
                </a:solidFill>
              </a:rPr>
              <a:t>Chemicalisation</a:t>
            </a:r>
            <a:endParaRPr lang="en-US" dirty="0">
              <a:solidFill>
                <a:srgbClr val="E30808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26263" y="3284984"/>
            <a:ext cx="1972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30808"/>
                </a:solidFill>
              </a:rPr>
              <a:t>Ocean acidification</a:t>
            </a:r>
            <a:endParaRPr lang="en-US" dirty="0">
              <a:solidFill>
                <a:srgbClr val="E3080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2008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err="1" smtClean="0">
                <a:solidFill>
                  <a:schemeClr val="tx1"/>
                </a:solidFill>
              </a:rPr>
              <a:t>Global</a:t>
            </a:r>
            <a:r>
              <a:rPr lang="fi-FI" sz="3200" b="1" dirty="0" smtClean="0">
                <a:solidFill>
                  <a:schemeClr val="tx1"/>
                </a:solidFill>
              </a:rPr>
              <a:t> Grand </a:t>
            </a:r>
            <a:r>
              <a:rPr lang="fi-FI" sz="3200" b="1" dirty="0" err="1" smtClean="0">
                <a:solidFill>
                  <a:schemeClr val="tx1"/>
                </a:solidFill>
              </a:rPr>
              <a:t>Challenges</a:t>
            </a:r>
            <a:r>
              <a:rPr lang="fi-FI" sz="3200" b="1" dirty="0" smtClean="0">
                <a:solidFill>
                  <a:schemeClr val="tx1"/>
                </a:solidFill>
              </a:rPr>
              <a:t> </a:t>
            </a:r>
            <a:r>
              <a:rPr lang="fi-FI" sz="3200" b="1" dirty="0" err="1" smtClean="0">
                <a:solidFill>
                  <a:schemeClr val="tx1"/>
                </a:solidFill>
              </a:rPr>
              <a:t>addressed</a:t>
            </a:r>
            <a:r>
              <a:rPr lang="fi-FI" sz="3200" b="1" dirty="0" smtClean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chemeClr val="tx1"/>
                </a:solidFill>
              </a:rPr>
              <a:t>with </a:t>
            </a:r>
            <a:r>
              <a:rPr lang="fi-FI" sz="3200" b="1" dirty="0" err="1">
                <a:solidFill>
                  <a:schemeClr val="tx1"/>
                </a:solidFill>
              </a:rPr>
              <a:t>environmental</a:t>
            </a:r>
            <a:r>
              <a:rPr lang="fi-FI" sz="3200" b="1" dirty="0">
                <a:solidFill>
                  <a:schemeClr val="tx1"/>
                </a:solidFill>
              </a:rPr>
              <a:t> </a:t>
            </a:r>
            <a:r>
              <a:rPr lang="fi-FI" sz="3200" b="1" dirty="0" err="1" smtClean="0">
                <a:solidFill>
                  <a:schemeClr val="tx1"/>
                </a:solidFill>
              </a:rPr>
              <a:t>RIs</a:t>
            </a:r>
            <a:endParaRPr lang="fi-FI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234" y="2945588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IMPOSSIBLE TO ADDRESS WITHOUT  A MULTIDISCIPLINARY RI CONCEPT</a:t>
            </a:r>
            <a:endParaRPr lang="en-GB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225674"/>
            <a:ext cx="9181223" cy="660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630932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i-FI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www.atm.helsinki.fi/SMEAR/index.php/smear-ii</a:t>
            </a:r>
            <a:endParaRPr lang="en-US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303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/>
          <p:cNvGrpSpPr/>
          <p:nvPr/>
        </p:nvGrpSpPr>
        <p:grpSpPr>
          <a:xfrm>
            <a:off x="-251519" y="-524274"/>
            <a:ext cx="9600025" cy="7764748"/>
            <a:chOff x="-251519" y="-524274"/>
            <a:chExt cx="9600025" cy="7764748"/>
          </a:xfrm>
        </p:grpSpPr>
        <p:pic>
          <p:nvPicPr>
            <p:cNvPr id="13" name="Kuva 1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255066"/>
              <a:ext cx="8316686" cy="4602934"/>
            </a:xfrm>
            <a:prstGeom prst="rect">
              <a:avLst/>
            </a:prstGeom>
          </p:spPr>
        </p:pic>
        <p:pic>
          <p:nvPicPr>
            <p:cNvPr id="17" name="Kuva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8728" y="-524274"/>
              <a:ext cx="8521707" cy="490990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8057" y="-159657"/>
              <a:ext cx="1670449" cy="7175339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5942" y="5225142"/>
              <a:ext cx="2590053" cy="183408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2977" y="3727961"/>
              <a:ext cx="2582574" cy="176422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5204" y="4573614"/>
              <a:ext cx="4302144" cy="2477062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11607" y="226360"/>
              <a:ext cx="24642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 spc="-150" dirty="0">
                  <a:latin typeface="Gisha" panose="020B0502040204020203" pitchFamily="34" charset="-79"/>
                  <a:ea typeface="DejaVu Sans Condensed" panose="020B0606030804020204" pitchFamily="34" charset="0"/>
                  <a:cs typeface="Gisha" panose="020B0502040204020203" pitchFamily="34" charset="-79"/>
                </a:rPr>
                <a:t>SMEAR II </a:t>
              </a:r>
              <a:r>
                <a:rPr lang="en-GB" sz="2400" b="1" spc="-150" dirty="0" err="1">
                  <a:latin typeface="Gisha" panose="020B0502040204020203" pitchFamily="34" charset="-79"/>
                  <a:ea typeface="DejaVu Sans Condensed" panose="020B0606030804020204" pitchFamily="34" charset="0"/>
                  <a:cs typeface="Gisha" panose="020B0502040204020203" pitchFamily="34" charset="-79"/>
                </a:rPr>
                <a:t>Hyytiälä</a:t>
              </a:r>
              <a:endParaRPr lang="en-GB" sz="2400" b="1" spc="-150" dirty="0">
                <a:latin typeface="Gisha" panose="020B0502040204020203" pitchFamily="34" charset="-79"/>
                <a:ea typeface="DejaVu Sans Condensed" panose="020B0606030804020204" pitchFamily="34" charset="0"/>
                <a:cs typeface="Gisha" panose="020B0502040204020203" pitchFamily="34" charset="-79"/>
              </a:endParaRPr>
            </a:p>
          </p:txBody>
        </p:sp>
        <p:pic>
          <p:nvPicPr>
            <p:cNvPr id="5" name="Kuva 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3823" y="4766573"/>
              <a:ext cx="1855426" cy="247390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9309" y="2427100"/>
              <a:ext cx="1928303" cy="2570656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3285" y="2420861"/>
              <a:ext cx="4085035" cy="272420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8" name="Kuva 17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1519" y="2420199"/>
              <a:ext cx="2699658" cy="1567543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42650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b="1" dirty="0"/>
              <a:t>It </a:t>
            </a:r>
            <a:r>
              <a:rPr lang="fi-FI" sz="3200" b="1" dirty="0" err="1"/>
              <a:t>did</a:t>
            </a:r>
            <a:r>
              <a:rPr lang="fi-FI" sz="3200" b="1" dirty="0"/>
              <a:t> </a:t>
            </a:r>
            <a:r>
              <a:rPr lang="fi-FI" sz="3200" b="1" dirty="0" err="1"/>
              <a:t>not</a:t>
            </a:r>
            <a:r>
              <a:rPr lang="fi-FI" sz="3200" b="1" dirty="0"/>
              <a:t> </a:t>
            </a:r>
            <a:r>
              <a:rPr lang="fi-FI" sz="3200" b="1" dirty="0" err="1"/>
              <a:t>happen</a:t>
            </a:r>
            <a:r>
              <a:rPr lang="fi-FI" sz="3200" b="1" dirty="0"/>
              <a:t> </a:t>
            </a:r>
            <a:r>
              <a:rPr lang="fi-FI" sz="3200" b="1" dirty="0" err="1"/>
              <a:t>by</a:t>
            </a:r>
            <a:r>
              <a:rPr lang="fi-FI" sz="3200" b="1" dirty="0"/>
              <a:t> </a:t>
            </a:r>
            <a:r>
              <a:rPr lang="fi-FI" sz="3200" b="1" dirty="0" err="1"/>
              <a:t>accident</a:t>
            </a:r>
            <a:r>
              <a:rPr lang="fi-FI" sz="3200" b="1" dirty="0"/>
              <a:t>: </a:t>
            </a:r>
            <a:br>
              <a:rPr lang="fi-FI" sz="3200" b="1" dirty="0"/>
            </a:br>
            <a:r>
              <a:rPr lang="fi-FI" sz="2800" dirty="0" err="1"/>
              <a:t>Fundamental</a:t>
            </a:r>
            <a:r>
              <a:rPr lang="fi-FI" sz="2800" dirty="0"/>
              <a:t> </a:t>
            </a:r>
            <a:r>
              <a:rPr lang="fi-FI" sz="2800" dirty="0" err="1"/>
              <a:t>concepts</a:t>
            </a:r>
            <a:r>
              <a:rPr lang="fi-FI" sz="2800" dirty="0"/>
              <a:t> </a:t>
            </a:r>
            <a:r>
              <a:rPr lang="fi-FI" sz="2800" dirty="0" err="1"/>
              <a:t>directing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development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SMEAR RI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628800"/>
            <a:ext cx="5438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b="1" smtClean="0"/>
              <a:t>Mass, energy and momentum </a:t>
            </a:r>
            <a:r>
              <a:rPr lang="en-US" sz="1800" smtClean="0"/>
              <a:t>are being conserved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smtClean="0"/>
              <a:t>Metabolic, physical and chemical processes </a:t>
            </a:r>
            <a:r>
              <a:rPr lang="en-US" sz="1800" smtClean="0"/>
              <a:t>convert material and energy into other forms at molecular levels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800" smtClean="0"/>
              <a:t>These processes generate </a:t>
            </a:r>
            <a:r>
              <a:rPr lang="fi-FI" sz="1800" b="1" smtClean="0"/>
              <a:t>concentration, temperature and pressure differences</a:t>
            </a:r>
            <a:endParaRPr lang="fi-FI" sz="1800" smtClean="0"/>
          </a:p>
          <a:p>
            <a:pPr marL="514350" indent="-514350">
              <a:buFont typeface="+mj-lt"/>
              <a:buAutoNum type="arabicPeriod"/>
            </a:pPr>
            <a:r>
              <a:rPr lang="fi-FI" sz="1800" smtClean="0"/>
              <a:t>Concentration, temperature and pressure differences </a:t>
            </a:r>
            <a:r>
              <a:rPr lang="en-US" sz="1800" smtClean="0"/>
              <a:t>give rise to </a:t>
            </a:r>
            <a:r>
              <a:rPr lang="en-US" sz="1800" b="1" smtClean="0"/>
              <a:t>material and energy flows and structure of the system</a:t>
            </a:r>
          </a:p>
          <a:p>
            <a:pPr marL="514350" indent="-514350">
              <a:buFont typeface="+mj-lt"/>
              <a:buAutoNum type="arabicPeriod"/>
            </a:pPr>
            <a:endParaRPr lang="en-US" sz="1800" b="1" smtClean="0"/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Material and energy flows combine molecular phenomena to the behavior of larger-scale </a:t>
            </a:r>
            <a:r>
              <a:rPr lang="fi-FI" sz="1800" smtClean="0"/>
              <a:t>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The flows change the material and energy pools in the atmosphere, vegetation, soil and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Feedback loops </a:t>
            </a:r>
            <a:r>
              <a:rPr lang="en-US" sz="1800" smtClean="0">
                <a:sym typeface="Wingdings" panose="05000000000000000000" pitchFamily="2" charset="2"/>
              </a:rPr>
              <a:t> </a:t>
            </a:r>
            <a:r>
              <a:rPr lang="en-US" sz="1800" smtClean="0"/>
              <a:t>responses at global level</a:t>
            </a:r>
            <a:endParaRPr lang="en-US" sz="18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80928"/>
            <a:ext cx="4159007" cy="275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0152" y="17728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rgbClr val="FF0000"/>
                </a:solidFill>
              </a:rPr>
              <a:t>REQUEST: QUANTIFY THE CLIMATE-RELEVANT COMPONENTS</a:t>
            </a:r>
            <a:endParaRPr lang="fi-FI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991"/>
            <a:ext cx="8229600" cy="687640"/>
          </a:xfrm>
        </p:spPr>
        <p:txBody>
          <a:bodyPr>
            <a:normAutofit/>
          </a:bodyPr>
          <a:lstStyle/>
          <a:p>
            <a:pPr algn="l"/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SMEAR </a:t>
            </a:r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0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4" y="1750869"/>
            <a:ext cx="8592608" cy="4486443"/>
          </a:xfrm>
        </p:spPr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fi-FI" sz="2100" dirty="0" err="1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i-FI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/>
            <a:r>
              <a:rPr lang="fi-FI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700" dirty="0" err="1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internet connection, temperature controlled local data and instrument hub, centralized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pressurized air, towers/tall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towers, lab facilities, storage and workshop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/>
            <a:r>
              <a:rPr lang="fi-F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…) </a:t>
            </a:r>
          </a:p>
          <a:p>
            <a:pPr marL="400050" lvl="1" indent="0">
              <a:buNone/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fi-FI" sz="21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1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and on-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24/7:</a:t>
            </a:r>
            <a:endParaRPr lang="fi-F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particulate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gas-phase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pollutants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GHGs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Aerosol number,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distribution, mass and chemistry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surface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(flux measurements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of climate-relevant compounds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lake,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peatland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phenology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lvl="1"/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Data infrastructure, software, quality assurance and control tools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Font typeface="+mj-lt"/>
              <a:buAutoNum type="arabicPeriod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fi-FI" sz="2100" dirty="0" err="1"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skillful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1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1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1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fi-FI" sz="2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management; 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fi-F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in RI </a:t>
            </a:r>
            <a:r>
              <a:rPr lang="fi-FI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fi-FI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51B-0856-C04A-99C8-8E0DCC9094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97701"/>
            <a:ext cx="1378496" cy="13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Excellent </a:t>
            </a:r>
            <a:r>
              <a:rPr lang="en-US" sz="2800" b="1" dirty="0" smtClean="0">
                <a:solidFill>
                  <a:srgbClr val="FF0000"/>
                </a:solidFill>
              </a:rPr>
              <a:t>science is our </a:t>
            </a:r>
            <a:r>
              <a:rPr lang="en-US" sz="2800" b="1" dirty="0">
                <a:solidFill>
                  <a:srgbClr val="FF0000"/>
                </a:solidFill>
              </a:rPr>
              <a:t>common vision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– quality, critical mass and interdisciplinary </a:t>
            </a:r>
            <a:r>
              <a:rPr lang="en-US" sz="2800" dirty="0" smtClean="0"/>
              <a:t>research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World-class </a:t>
            </a:r>
            <a:r>
              <a:rPr lang="en-US" sz="2800" b="1" dirty="0" smtClean="0">
                <a:solidFill>
                  <a:srgbClr val="FF0000"/>
                </a:solidFill>
              </a:rPr>
              <a:t>research infrastructures </a:t>
            </a:r>
            <a:r>
              <a:rPr lang="en-US" sz="2800" dirty="0" smtClean="0"/>
              <a:t>– an integrated network of RI’s where different users meet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Education and training </a:t>
            </a:r>
            <a:r>
              <a:rPr lang="en-US" sz="2800" dirty="0" smtClean="0"/>
              <a:t>– knowledge exchange at all career levels and also operations of 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Innovations </a:t>
            </a:r>
            <a:r>
              <a:rPr lang="en-US" sz="2800" dirty="0" smtClean="0"/>
              <a:t>– new solutions to the grand challenges, startups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Science to society </a:t>
            </a:r>
            <a:r>
              <a:rPr lang="en-US" sz="2800" dirty="0" smtClean="0"/>
              <a:t>– continuous policy dialogue and outreach, more value for the investment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536" y="360040"/>
            <a:ext cx="8351912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 smtClean="0">
                <a:solidFill>
                  <a:schemeClr val="tx1"/>
                </a:solidFill>
              </a:rPr>
              <a:t> </a:t>
            </a:r>
            <a:r>
              <a:rPr lang="fi-FI" sz="3600" b="1" dirty="0" err="1" smtClean="0">
                <a:solidFill>
                  <a:schemeClr val="tx1"/>
                </a:solidFill>
              </a:rPr>
              <a:t>What</a:t>
            </a:r>
            <a:r>
              <a:rPr lang="fi-FI" sz="3600" b="1" dirty="0" smtClean="0">
                <a:solidFill>
                  <a:schemeClr val="tx1"/>
                </a:solidFill>
              </a:rPr>
              <a:t> is the </a:t>
            </a:r>
            <a:r>
              <a:rPr lang="fi-FI" sz="3600" b="1" dirty="0" err="1" smtClean="0">
                <a:solidFill>
                  <a:schemeClr val="tx1"/>
                </a:solidFill>
              </a:rPr>
              <a:t>core</a:t>
            </a:r>
            <a:r>
              <a:rPr lang="fi-FI" sz="3600" b="1" dirty="0" smtClean="0">
                <a:solidFill>
                  <a:schemeClr val="tx1"/>
                </a:solidFill>
              </a:rPr>
              <a:t> in </a:t>
            </a:r>
            <a:r>
              <a:rPr lang="fi-FI" sz="3600" b="1" dirty="0" err="1" smtClean="0">
                <a:solidFill>
                  <a:schemeClr val="tx1"/>
                </a:solidFill>
              </a:rPr>
              <a:t>the</a:t>
            </a:r>
            <a:r>
              <a:rPr lang="fi-FI" sz="3600" b="1" dirty="0" smtClean="0">
                <a:solidFill>
                  <a:schemeClr val="tx1"/>
                </a:solidFill>
              </a:rPr>
              <a:t> </a:t>
            </a:r>
            <a:r>
              <a:rPr lang="fi-FI" sz="3600" b="1" dirty="0" err="1" smtClean="0">
                <a:solidFill>
                  <a:schemeClr val="tx1"/>
                </a:solidFill>
              </a:rPr>
              <a:t>integrated</a:t>
            </a:r>
            <a:r>
              <a:rPr lang="fi-FI" sz="3600" b="1" dirty="0" smtClean="0">
                <a:solidFill>
                  <a:schemeClr val="tx1"/>
                </a:solidFill>
              </a:rPr>
              <a:t> RI </a:t>
            </a:r>
            <a:r>
              <a:rPr lang="fi-FI" sz="3600" b="1" dirty="0" err="1" smtClean="0">
                <a:solidFill>
                  <a:schemeClr val="tx1"/>
                </a:solidFill>
              </a:rPr>
              <a:t>concept</a:t>
            </a:r>
            <a:r>
              <a:rPr lang="fi-FI" sz="3600" b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smtClean="0">
                <a:solidFill>
                  <a:srgbClr val="FF0000"/>
                </a:solidFill>
              </a:rPr>
              <a:t>(=</a:t>
            </a:r>
            <a:r>
              <a:rPr lang="fi-FI" sz="3600" b="1" i="1" dirty="0" err="1" smtClean="0">
                <a:solidFill>
                  <a:srgbClr val="FF0000"/>
                </a:solidFill>
              </a:rPr>
              <a:t>how</a:t>
            </a:r>
            <a:r>
              <a:rPr lang="fi-FI" sz="3600" b="1" i="1" dirty="0" smtClean="0">
                <a:solidFill>
                  <a:srgbClr val="FF0000"/>
                </a:solidFill>
              </a:rPr>
              <a:t> </a:t>
            </a:r>
            <a:r>
              <a:rPr lang="fi-FI" sz="3600" b="1" i="1" dirty="0" err="1" smtClean="0">
                <a:solidFill>
                  <a:srgbClr val="FF0000"/>
                </a:solidFill>
              </a:rPr>
              <a:t>we</a:t>
            </a:r>
            <a:r>
              <a:rPr lang="fi-FI" sz="3600" b="1" i="1" dirty="0" smtClean="0">
                <a:solidFill>
                  <a:srgbClr val="FF0000"/>
                </a:solidFill>
              </a:rPr>
              <a:t> market it to </a:t>
            </a:r>
            <a:r>
              <a:rPr lang="fi-FI" sz="3600" b="1" i="1" dirty="0" err="1" smtClean="0">
                <a:solidFill>
                  <a:srgbClr val="FF0000"/>
                </a:solidFill>
              </a:rPr>
              <a:t>our</a:t>
            </a:r>
            <a:r>
              <a:rPr lang="fi-FI" sz="3600" b="1" i="1" dirty="0" smtClean="0">
                <a:solidFill>
                  <a:srgbClr val="FF0000"/>
                </a:solidFill>
              </a:rPr>
              <a:t> </a:t>
            </a:r>
            <a:r>
              <a:rPr lang="fi-FI" sz="3600" b="1" i="1" dirty="0" err="1" smtClean="0">
                <a:solidFill>
                  <a:srgbClr val="FF0000"/>
                </a:solidFill>
              </a:rPr>
              <a:t>shareholders</a:t>
            </a:r>
            <a:r>
              <a:rPr lang="fi-FI" sz="3600" b="1" i="1" dirty="0" smtClean="0">
                <a:solidFill>
                  <a:srgbClr val="FF0000"/>
                </a:solidFill>
              </a:rPr>
              <a:t>)?</a:t>
            </a:r>
            <a:endParaRPr lang="fi-FI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i-FI" dirty="0" err="1" smtClean="0"/>
              <a:t>Fruits</a:t>
            </a:r>
            <a:r>
              <a:rPr lang="fi-FI" dirty="0" smtClean="0"/>
              <a:t> of </a:t>
            </a:r>
            <a:r>
              <a:rPr lang="fi-FI" dirty="0" err="1" smtClean="0"/>
              <a:t>integration</a:t>
            </a:r>
            <a:r>
              <a:rPr lang="fi-FI" dirty="0" smtClean="0"/>
              <a:t>,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4" y="1159669"/>
            <a:ext cx="5358056" cy="4781127"/>
          </a:xfrm>
        </p:spPr>
        <p:txBody>
          <a:bodyPr>
            <a:noAutofit/>
          </a:bodyPr>
          <a:lstStyle/>
          <a:p>
            <a:r>
              <a:rPr lang="fi-FI" sz="2800" dirty="0" err="1" smtClean="0"/>
              <a:t>Joint</a:t>
            </a:r>
            <a:r>
              <a:rPr lang="fi-FI" sz="2800" dirty="0" smtClean="0"/>
              <a:t> </a:t>
            </a:r>
            <a:r>
              <a:rPr lang="fi-FI" sz="2800" dirty="0" err="1" smtClean="0"/>
              <a:t>campaigns</a:t>
            </a:r>
            <a:r>
              <a:rPr lang="fi-FI" sz="2800" dirty="0" smtClean="0"/>
              <a:t>:</a:t>
            </a:r>
          </a:p>
          <a:p>
            <a:pPr lvl="1"/>
            <a:r>
              <a:rPr lang="fi-FI" sz="2000" dirty="0" smtClean="0"/>
              <a:t>2010 HUMPPA-COPEC </a:t>
            </a:r>
            <a:r>
              <a:rPr lang="fi-FI" sz="2000" dirty="0" err="1" smtClean="0"/>
              <a:t>with</a:t>
            </a:r>
            <a:r>
              <a:rPr lang="fi-FI" sz="2000" dirty="0" smtClean="0"/>
              <a:t> 40 </a:t>
            </a:r>
            <a:r>
              <a:rPr lang="fi-FI" sz="2000" dirty="0" err="1" smtClean="0"/>
              <a:t>visiting</a:t>
            </a:r>
            <a:r>
              <a:rPr lang="fi-FI" sz="2000" dirty="0" smtClean="0"/>
              <a:t> </a:t>
            </a:r>
            <a:r>
              <a:rPr lang="fi-FI" sz="2000" dirty="0" err="1" smtClean="0"/>
              <a:t>scientists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MPI                                        </a:t>
            </a:r>
            <a:r>
              <a:rPr lang="fi-FI" sz="2000" dirty="0" smtClean="0">
                <a:sym typeface="Wingdings" panose="05000000000000000000" pitchFamily="2" charset="2"/>
              </a:rPr>
              <a:t> &gt; 12 </a:t>
            </a:r>
            <a:r>
              <a:rPr lang="fi-FI" sz="2000" dirty="0" err="1" smtClean="0">
                <a:sym typeface="Wingdings" panose="05000000000000000000" pitchFamily="2" charset="2"/>
              </a:rPr>
              <a:t>joint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scientific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papers</a:t>
            </a:r>
            <a:r>
              <a:rPr lang="fi-FI" sz="2000" dirty="0" smtClean="0">
                <a:sym typeface="Wingdings" panose="05000000000000000000" pitchFamily="2" charset="2"/>
              </a:rPr>
              <a:t>, 5 </a:t>
            </a:r>
            <a:r>
              <a:rPr lang="fi-FI" sz="2000" dirty="0" err="1" smtClean="0">
                <a:sym typeface="Wingdings" panose="05000000000000000000" pitchFamily="2" charset="2"/>
              </a:rPr>
              <a:t>PhD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degrees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using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the</a:t>
            </a:r>
            <a:r>
              <a:rPr lang="fi-FI" sz="2000" dirty="0" smtClean="0">
                <a:sym typeface="Wingdings" panose="05000000000000000000" pitchFamily="2" charset="2"/>
              </a:rPr>
              <a:t> data (</a:t>
            </a:r>
            <a:r>
              <a:rPr lang="fi-FI" sz="2000" dirty="0" err="1" smtClean="0">
                <a:sym typeface="Wingdings" panose="05000000000000000000" pitchFamily="2" charset="2"/>
              </a:rPr>
              <a:t>so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far</a:t>
            </a:r>
            <a:r>
              <a:rPr lang="fi-FI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fi-FI" sz="2000" dirty="0" smtClean="0">
              <a:sym typeface="Wingdings" panose="05000000000000000000" pitchFamily="2" charset="2"/>
            </a:endParaRPr>
          </a:p>
          <a:p>
            <a:pPr lvl="1"/>
            <a:r>
              <a:rPr lang="fi-FI" sz="2000" dirty="0" smtClean="0">
                <a:sym typeface="Wingdings" panose="05000000000000000000" pitchFamily="2" charset="2"/>
              </a:rPr>
              <a:t>’</a:t>
            </a:r>
            <a:r>
              <a:rPr lang="fi-FI" sz="2000" dirty="0" err="1" smtClean="0">
                <a:sym typeface="Wingdings" panose="05000000000000000000" pitchFamily="2" charset="2"/>
              </a:rPr>
              <a:t>Pumpelointi</a:t>
            </a:r>
            <a:r>
              <a:rPr lang="fi-FI" sz="2000" dirty="0" smtClean="0">
                <a:sym typeface="Wingdings" panose="05000000000000000000" pitchFamily="2" charset="2"/>
              </a:rPr>
              <a:t>’: CO</a:t>
            </a:r>
            <a:r>
              <a:rPr lang="fi-FI" sz="2000" baseline="-25000" dirty="0" smtClean="0">
                <a:sym typeface="Wingdings" panose="05000000000000000000" pitchFamily="2" charset="2"/>
              </a:rPr>
              <a:t>2</a:t>
            </a:r>
            <a:r>
              <a:rPr lang="fi-FI" sz="2000" dirty="0" smtClean="0">
                <a:sym typeface="Wingdings" panose="05000000000000000000" pitchFamily="2" charset="2"/>
              </a:rPr>
              <a:t>, CH</a:t>
            </a:r>
            <a:r>
              <a:rPr lang="fi-FI" sz="2000" baseline="-25000" dirty="0" smtClean="0">
                <a:sym typeface="Wingdings" panose="05000000000000000000" pitchFamily="2" charset="2"/>
              </a:rPr>
              <a:t>4</a:t>
            </a:r>
            <a:r>
              <a:rPr lang="fi-FI" sz="2000" dirty="0" smtClean="0">
                <a:sym typeface="Wingdings" panose="05000000000000000000" pitchFamily="2" charset="2"/>
              </a:rPr>
              <a:t>, N</a:t>
            </a:r>
            <a:r>
              <a:rPr lang="fi-FI" sz="2000" baseline="-25000" dirty="0" smtClean="0">
                <a:sym typeface="Wingdings" panose="05000000000000000000" pitchFamily="2" charset="2"/>
              </a:rPr>
              <a:t>2</a:t>
            </a:r>
            <a:r>
              <a:rPr lang="fi-FI" sz="2000" dirty="0" smtClean="0">
                <a:sym typeface="Wingdings" panose="05000000000000000000" pitchFamily="2" charset="2"/>
              </a:rPr>
              <a:t>O </a:t>
            </a:r>
            <a:r>
              <a:rPr lang="fi-FI" sz="2000" dirty="0" err="1" smtClean="0">
                <a:sym typeface="Wingdings" panose="05000000000000000000" pitchFamily="2" charset="2"/>
              </a:rPr>
              <a:t>calibration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campaigns</a:t>
            </a:r>
            <a:r>
              <a:rPr lang="fi-FI" sz="2000" dirty="0" smtClean="0">
                <a:sym typeface="Wingdings" panose="05000000000000000000" pitchFamily="2" charset="2"/>
              </a:rPr>
              <a:t> for </a:t>
            </a:r>
            <a:r>
              <a:rPr lang="fi-FI" sz="2000" dirty="0" err="1" smtClean="0">
                <a:sym typeface="Wingdings" panose="05000000000000000000" pitchFamily="2" charset="2"/>
              </a:rPr>
              <a:t>chamber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measurements</a:t>
            </a:r>
            <a:r>
              <a:rPr lang="fi-FI" sz="2000" dirty="0" smtClean="0">
                <a:sym typeface="Wingdings" panose="05000000000000000000" pitchFamily="2" charset="2"/>
              </a:rPr>
              <a:t>; </a:t>
            </a:r>
            <a:r>
              <a:rPr lang="fi-FI" sz="2000" dirty="0" err="1" smtClean="0">
                <a:sym typeface="Wingdings" panose="05000000000000000000" pitchFamily="2" charset="2"/>
              </a:rPr>
              <a:t>altogether</a:t>
            </a:r>
            <a:r>
              <a:rPr lang="fi-FI" sz="2000" dirty="0" smtClean="0">
                <a:sym typeface="Wingdings" panose="05000000000000000000" pitchFamily="2" charset="2"/>
              </a:rPr>
              <a:t> &gt;20 </a:t>
            </a:r>
            <a:r>
              <a:rPr lang="fi-FI" sz="2000" dirty="0" err="1" smtClean="0">
                <a:sym typeface="Wingdings" panose="05000000000000000000" pitchFamily="2" charset="2"/>
              </a:rPr>
              <a:t>research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teams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involved</a:t>
            </a:r>
            <a:r>
              <a:rPr lang="fi-FI" sz="2000" dirty="0" smtClean="0">
                <a:sym typeface="Wingdings" panose="05000000000000000000" pitchFamily="2" charset="2"/>
              </a:rPr>
              <a:t>   </a:t>
            </a:r>
            <a:r>
              <a:rPr lang="fi-FI" sz="2000" dirty="0" err="1" smtClean="0">
                <a:sym typeface="Wingdings" panose="05000000000000000000" pitchFamily="2" charset="2"/>
              </a:rPr>
              <a:t>several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baseline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papers</a:t>
            </a:r>
            <a:r>
              <a:rPr lang="fi-FI" sz="2000" dirty="0" smtClean="0">
                <a:sym typeface="Wingdings" panose="05000000000000000000" pitchFamily="2" charset="2"/>
              </a:rPr>
              <a:t> and </a:t>
            </a:r>
            <a:r>
              <a:rPr lang="fi-FI" sz="2000" dirty="0" err="1" smtClean="0">
                <a:sym typeface="Wingdings" panose="05000000000000000000" pitchFamily="2" charset="2"/>
              </a:rPr>
              <a:t>recommendations</a:t>
            </a:r>
            <a:r>
              <a:rPr lang="fi-FI" sz="2000" dirty="0" smtClean="0">
                <a:sym typeface="Wingdings" panose="05000000000000000000" pitchFamily="2" charset="2"/>
              </a:rPr>
              <a:t> for </a:t>
            </a:r>
            <a:r>
              <a:rPr lang="fi-FI" sz="2000" dirty="0" err="1" smtClean="0">
                <a:sym typeface="Wingdings" panose="05000000000000000000" pitchFamily="2" charset="2"/>
              </a:rPr>
              <a:t>measurement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systems</a:t>
            </a:r>
            <a:endParaRPr lang="fi-FI" sz="20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/>
          </a:p>
        </p:txBody>
      </p:sp>
      <p:pic>
        <p:nvPicPr>
          <p:cNvPr id="6" name="Picture 7" descr="M:\Projects\InGOS\N2O_pumpelointi_kuvia\P103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029894"/>
            <a:ext cx="2752794" cy="182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1458998"/>
            <a:ext cx="3021013" cy="4525963"/>
          </a:xfrm>
          <a:prstGeom prst="rect">
            <a:avLst/>
          </a:prstGeom>
          <a:noFill/>
          <a:ln/>
        </p:spPr>
      </p:pic>
      <p:pic>
        <p:nvPicPr>
          <p:cNvPr id="7" name="Picture 2" descr="P:\HUMPPA\HUMPPA_T-Shi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793" y="1121296"/>
            <a:ext cx="1683286" cy="16843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67592" y="627066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>
                <a:hlinkClick r:id="rId5"/>
              </a:rPr>
              <a:t>Carbon</a:t>
            </a:r>
            <a:r>
              <a:rPr lang="fi-FI" sz="2400" dirty="0" smtClean="0">
                <a:hlinkClick r:id="rId5"/>
              </a:rPr>
              <a:t> </a:t>
            </a:r>
            <a:r>
              <a:rPr lang="fi-FI" sz="2400" dirty="0" err="1" smtClean="0">
                <a:hlinkClick r:id="rId5"/>
              </a:rPr>
              <a:t>tree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7343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i-FI" dirty="0" err="1" smtClean="0"/>
              <a:t>Fruits</a:t>
            </a:r>
            <a:r>
              <a:rPr lang="fi-FI" dirty="0" smtClean="0"/>
              <a:t> of </a:t>
            </a:r>
            <a:r>
              <a:rPr lang="fi-FI" dirty="0" err="1" smtClean="0"/>
              <a:t>integration</a:t>
            </a:r>
            <a:r>
              <a:rPr lang="fi-FI" dirty="0" smtClean="0"/>
              <a:t>, </a:t>
            </a:r>
            <a:r>
              <a:rPr lang="fi-FI" dirty="0" err="1" smtClean="0"/>
              <a:t>e.g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4" y="1159669"/>
            <a:ext cx="4758288" cy="4781127"/>
          </a:xfrm>
        </p:spPr>
        <p:txBody>
          <a:bodyPr>
            <a:noAutofit/>
          </a:bodyPr>
          <a:lstStyle/>
          <a:p>
            <a:r>
              <a:rPr lang="fi-FI" sz="2400" dirty="0" err="1" smtClean="0"/>
              <a:t>Improved</a:t>
            </a:r>
            <a:r>
              <a:rPr lang="fi-FI" sz="2400" dirty="0" smtClean="0"/>
              <a:t> science</a:t>
            </a:r>
            <a:endParaRPr lang="fi-FI" sz="2400" dirty="0"/>
          </a:p>
          <a:p>
            <a:pPr lvl="1"/>
            <a:r>
              <a:rPr lang="fi-FI" sz="2000" dirty="0" err="1"/>
              <a:t>Experimentation</a:t>
            </a:r>
            <a:r>
              <a:rPr lang="fi-FI" sz="2000" dirty="0"/>
              <a:t> ↔ </a:t>
            </a:r>
            <a:r>
              <a:rPr lang="fi-FI" sz="2000" dirty="0" err="1"/>
              <a:t>monitoring</a:t>
            </a:r>
            <a:endParaRPr lang="fi-FI" sz="2000" dirty="0"/>
          </a:p>
          <a:p>
            <a:pPr lvl="1"/>
            <a:r>
              <a:rPr lang="fi-FI" sz="2000" dirty="0" err="1"/>
              <a:t>Feedbacks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domains</a:t>
            </a:r>
            <a:r>
              <a:rPr lang="fi-FI" sz="2000" dirty="0"/>
              <a:t>, </a:t>
            </a:r>
            <a:r>
              <a:rPr lang="fi-FI" sz="2000" dirty="0" err="1"/>
              <a:t>lansdcape</a:t>
            </a:r>
            <a:r>
              <a:rPr lang="fi-FI" sz="2000" dirty="0"/>
              <a:t> </a:t>
            </a:r>
            <a:r>
              <a:rPr lang="fi-FI" sz="2000" dirty="0" err="1"/>
              <a:t>analysis</a:t>
            </a:r>
            <a:r>
              <a:rPr lang="fi-FI" sz="2000" dirty="0"/>
              <a:t>, </a:t>
            </a:r>
            <a:r>
              <a:rPr lang="fi-FI" sz="2000" dirty="0" err="1"/>
              <a:t>up</a:t>
            </a:r>
            <a:r>
              <a:rPr lang="fi-FI" sz="2000" dirty="0"/>
              <a:t>- and </a:t>
            </a:r>
            <a:r>
              <a:rPr lang="fi-FI" sz="2000" dirty="0" err="1"/>
              <a:t>downsacling</a:t>
            </a:r>
            <a:endParaRPr lang="fi-FI" sz="2000" dirty="0"/>
          </a:p>
          <a:p>
            <a:pPr lvl="1"/>
            <a:r>
              <a:rPr lang="fi-FI" sz="2000" dirty="0"/>
              <a:t>Method </a:t>
            </a:r>
            <a:r>
              <a:rPr lang="fi-FI" sz="2000" dirty="0" err="1"/>
              <a:t>development</a:t>
            </a:r>
            <a:r>
              <a:rPr lang="fi-FI" sz="2000" dirty="0"/>
              <a:t> (</a:t>
            </a:r>
            <a:r>
              <a:rPr lang="fi-FI" sz="2000" dirty="0" err="1"/>
              <a:t>measurements</a:t>
            </a:r>
            <a:r>
              <a:rPr lang="fi-FI" sz="2000" dirty="0"/>
              <a:t>, </a:t>
            </a:r>
            <a:r>
              <a:rPr lang="fi-FI" sz="2000" dirty="0" err="1"/>
              <a:t>models</a:t>
            </a:r>
            <a:r>
              <a:rPr lang="fi-FI" sz="2000" dirty="0"/>
              <a:t>)</a:t>
            </a:r>
          </a:p>
          <a:p>
            <a:pPr lvl="1"/>
            <a:r>
              <a:rPr lang="fi-FI" sz="2000" dirty="0" err="1"/>
              <a:t>Improved</a:t>
            </a:r>
            <a:r>
              <a:rPr lang="fi-FI" sz="2000" dirty="0"/>
              <a:t> data </a:t>
            </a:r>
            <a:r>
              <a:rPr lang="fi-FI" sz="2000" dirty="0" err="1"/>
              <a:t>flows</a:t>
            </a:r>
            <a:r>
              <a:rPr lang="fi-FI" sz="2000" dirty="0"/>
              <a:t> and </a:t>
            </a:r>
            <a:r>
              <a:rPr lang="fi-FI" sz="2000" dirty="0" err="1"/>
              <a:t>synergies</a:t>
            </a:r>
            <a:r>
              <a:rPr lang="fi-FI" sz="2000" dirty="0"/>
              <a:t> in data </a:t>
            </a:r>
            <a:r>
              <a:rPr lang="fi-FI" sz="2000" dirty="0" err="1" smtClean="0"/>
              <a:t>use</a:t>
            </a:r>
            <a:endParaRPr lang="fi-FI" sz="2000" dirty="0" smtClean="0"/>
          </a:p>
          <a:p>
            <a:r>
              <a:rPr lang="fi-FI" sz="2400" dirty="0" err="1" smtClean="0">
                <a:sym typeface="Wingdings" panose="05000000000000000000" pitchFamily="2" charset="2"/>
              </a:rPr>
              <a:t>Joint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publications</a:t>
            </a:r>
            <a:endParaRPr lang="fi-FI" sz="2400" dirty="0" smtClean="0">
              <a:sym typeface="Wingdings" panose="05000000000000000000" pitchFamily="2" charset="2"/>
            </a:endParaRPr>
          </a:p>
          <a:p>
            <a:r>
              <a:rPr lang="fi-FI" sz="2400" dirty="0" err="1" smtClean="0">
                <a:sym typeface="Wingdings" panose="05000000000000000000" pitchFamily="2" charset="2"/>
              </a:rPr>
              <a:t>Research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visits</a:t>
            </a:r>
            <a:r>
              <a:rPr lang="fi-FI" sz="2400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fi-FI" sz="1800" dirty="0" smtClean="0">
                <a:sym typeface="Wingdings" panose="05000000000000000000" pitchFamily="2" charset="2"/>
              </a:rPr>
              <a:t>&gt;200 </a:t>
            </a:r>
            <a:r>
              <a:rPr lang="fi-FI" sz="1800" dirty="0" err="1" smtClean="0">
                <a:sym typeface="Wingdings" panose="05000000000000000000" pitchFamily="2" charset="2"/>
              </a:rPr>
              <a:t>researchers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annually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physically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visiting</a:t>
            </a:r>
            <a:endParaRPr lang="fi-FI" sz="1800" dirty="0" smtClean="0">
              <a:sym typeface="Wingdings" panose="05000000000000000000" pitchFamily="2" charset="2"/>
            </a:endParaRPr>
          </a:p>
          <a:p>
            <a:pPr lvl="1"/>
            <a:r>
              <a:rPr lang="fi-FI" sz="1800" dirty="0" smtClean="0">
                <a:sym typeface="Wingdings" panose="05000000000000000000" pitchFamily="2" charset="2"/>
              </a:rPr>
              <a:t>40 000 - 84 000 </a:t>
            </a:r>
            <a:r>
              <a:rPr lang="fi-FI" sz="1800" dirty="0" err="1" smtClean="0">
                <a:sym typeface="Wingdings" panose="05000000000000000000" pitchFamily="2" charset="2"/>
              </a:rPr>
              <a:t>hits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by</a:t>
            </a:r>
            <a:r>
              <a:rPr lang="fi-FI" sz="1800" dirty="0" smtClean="0">
                <a:sym typeface="Wingdings" panose="05000000000000000000" pitchFamily="2" charset="2"/>
              </a:rPr>
              <a:t> 250-300 </a:t>
            </a:r>
            <a:r>
              <a:rPr lang="fi-FI" sz="1800" dirty="0" err="1" smtClean="0">
                <a:sym typeface="Wingdings" panose="05000000000000000000" pitchFamily="2" charset="2"/>
              </a:rPr>
              <a:t>different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users</a:t>
            </a:r>
            <a:r>
              <a:rPr lang="fi-FI" sz="1800" dirty="0" smtClean="0">
                <a:sym typeface="Wingdings" panose="05000000000000000000" pitchFamily="2" charset="2"/>
              </a:rPr>
              <a:t> to </a:t>
            </a:r>
            <a:r>
              <a:rPr lang="fi-FI" sz="1800" dirty="0" err="1" smtClean="0">
                <a:sym typeface="Wingdings" panose="05000000000000000000" pitchFamily="2" charset="2"/>
              </a:rPr>
              <a:t>the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SmartSMEAR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database</a:t>
            </a:r>
            <a:r>
              <a:rPr lang="fi-FI" sz="1800" dirty="0" smtClean="0">
                <a:sym typeface="Wingdings" panose="05000000000000000000" pitchFamily="2" charset="2"/>
              </a:rPr>
              <a:t> </a:t>
            </a:r>
            <a:r>
              <a:rPr lang="fi-FI" sz="1800" dirty="0" err="1" smtClean="0">
                <a:sym typeface="Wingdings" panose="05000000000000000000" pitchFamily="2" charset="2"/>
              </a:rPr>
              <a:t>monthly</a:t>
            </a:r>
            <a:endParaRPr lang="fi-FI" sz="1800" dirty="0" smtClean="0">
              <a:sym typeface="Wingdings" panose="05000000000000000000" pitchFamily="2" charset="2"/>
            </a:endParaRPr>
          </a:p>
          <a:p>
            <a:pPr lvl="1"/>
            <a:endParaRPr lang="fi-FI" sz="2000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67411"/>
              </p:ext>
            </p:extLst>
          </p:nvPr>
        </p:nvGraphicFramePr>
        <p:xfrm>
          <a:off x="5724128" y="4077073"/>
          <a:ext cx="3305919" cy="265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180039"/>
              </p:ext>
            </p:extLst>
          </p:nvPr>
        </p:nvGraphicFramePr>
        <p:xfrm>
          <a:off x="4716015" y="1297820"/>
          <a:ext cx="4039155" cy="259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75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14108</TotalTime>
  <Words>810</Words>
  <Application>Microsoft Office PowerPoint</Application>
  <PresentationFormat>On-screen Show (4:3)</PresentationFormat>
  <Paragraphs>132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DejaVu Sans Condensed</vt:lpstr>
      <vt:lpstr>Gisha</vt:lpstr>
      <vt:lpstr>Wingdings</vt:lpstr>
      <vt:lpstr>Office Theme</vt:lpstr>
      <vt:lpstr>  Concept for an Integrated Ecosystem and Environmental Research Infrastructure</vt:lpstr>
      <vt:lpstr>PowerPoint Presentation</vt:lpstr>
      <vt:lpstr>PowerPoint Presentation</vt:lpstr>
      <vt:lpstr>PowerPoint Presentation</vt:lpstr>
      <vt:lpstr>It did not happen by accident:  Fundamental concepts directing the development of the SMEAR RI</vt:lpstr>
      <vt:lpstr>SMEAR integration concept includes:</vt:lpstr>
      <vt:lpstr>PowerPoint Presentation</vt:lpstr>
      <vt:lpstr>Fruits of integration, e.g. </vt:lpstr>
      <vt:lpstr>Fruits of integration, e.g.</vt:lpstr>
      <vt:lpstr>Global challenges require integrated, hierarchical station network</vt:lpstr>
      <vt:lpstr>PowerPoint Presentation</vt:lpstr>
      <vt:lpstr>Barriers of information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Abisko 2010</dc:title>
  <dc:creator>kulmala</dc:creator>
  <cp:lastModifiedBy>Bäck, Jaana K</cp:lastModifiedBy>
  <cp:revision>553</cp:revision>
  <dcterms:created xsi:type="dcterms:W3CDTF">2010-03-22T09:31:22Z</dcterms:created>
  <dcterms:modified xsi:type="dcterms:W3CDTF">2017-04-25T09:39:54Z</dcterms:modified>
</cp:coreProperties>
</file>